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3308" r:id="rId4"/>
    <p:sldId id="3320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D3169-7CB1-20A5-7663-F76CC1D4A874}" name="PRICE, Jonathan (BIRMINGHAM COMMUNITY HEALTHCARE NHS FOUNDATION TRUST)" initials="PJ(CHNFT" userId="S::jonathan.price2@nhs.net::74ce31b1-7b37-4b8f-ae9a-b3d6f33c9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3B0A5"/>
    <a:srgbClr val="1C82BF"/>
    <a:srgbClr val="1C91B2"/>
    <a:srgbClr val="1C68CD"/>
    <a:srgbClr val="1C9DA8"/>
    <a:srgbClr val="5E5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656963-898C-4D20-902D-71E78B66484C}" v="10" dt="2023-09-13T07:16:27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1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626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75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DCE74D3-9E86-F741-801B-8E753FD8B727}"/>
              </a:ext>
            </a:extLst>
          </p:cNvPr>
          <p:cNvSpPr/>
          <p:nvPr userDrawn="1"/>
        </p:nvSpPr>
        <p:spPr>
          <a:xfrm>
            <a:off x="6865029" y="575640"/>
            <a:ext cx="217617" cy="547023"/>
          </a:xfrm>
          <a:prstGeom prst="ellipse">
            <a:avLst/>
          </a:prstGeom>
          <a:solidFill>
            <a:srgbClr val="FFD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58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6749435" y="700516"/>
            <a:ext cx="458038" cy="290872"/>
          </a:xfrm>
          <a:prstGeom prst="ellipse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fld id="{C2130A1F-96FE-9345-9E91-FD9BE4197128}" type="slidenum">
              <a:rPr lang="en-US" sz="744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868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017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defTabSz="566969" rtl="0" eaLnBrk="1" latinLnBrk="0" hangingPunct="1">
        <a:lnSpc>
          <a:spcPct val="90000"/>
        </a:lnSpc>
        <a:spcBef>
          <a:spcPct val="0"/>
        </a:spcBef>
        <a:buNone/>
        <a:defRPr sz="272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56696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None/>
        <a:defRPr sz="1736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283484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488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566969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24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850454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116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1133938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116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1559165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650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134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619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484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969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454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938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423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907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392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7876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480">
          <p15:clr>
            <a:srgbClr val="A4A3A4"/>
          </p15:clr>
        </p15:guide>
        <p15:guide id="4" pos="1439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0" y="-1"/>
            <a:ext cx="4288894" cy="88966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Research Questions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132375" y="741173"/>
            <a:ext cx="41565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 is it you want to find out?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9432" y="1148116"/>
            <a:ext cx="7575638" cy="303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question that a research project aims to answer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6BCD22E0-2681-4477-B530-2CAECC0B215B}"/>
              </a:ext>
            </a:extLst>
          </p:cNvPr>
          <p:cNvSpPr txBox="1"/>
          <p:nvPr/>
        </p:nvSpPr>
        <p:spPr>
          <a:xfrm>
            <a:off x="75045" y="6649211"/>
            <a:ext cx="7477247" cy="436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Top 3 tips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818CE3E-9060-602A-EB65-20EDEB56A987}"/>
              </a:ext>
            </a:extLst>
          </p:cNvPr>
          <p:cNvGrpSpPr/>
          <p:nvPr/>
        </p:nvGrpSpPr>
        <p:grpSpPr>
          <a:xfrm>
            <a:off x="7383" y="2117972"/>
            <a:ext cx="2446540" cy="3903290"/>
            <a:chOff x="8704441" y="2571694"/>
            <a:chExt cx="7028256" cy="10385705"/>
          </a:xfrm>
        </p:grpSpPr>
        <p:sp>
          <p:nvSpPr>
            <p:cNvPr id="4" name="Shape 34173">
              <a:extLst>
                <a:ext uri="{FF2B5EF4-FFF2-40B4-BE49-F238E27FC236}">
                  <a16:creationId xmlns:a16="http://schemas.microsoft.com/office/drawing/2014/main" id="{ED3A8A95-099A-E2F5-1625-F585DFE0C105}"/>
                </a:ext>
              </a:extLst>
            </p:cNvPr>
            <p:cNvSpPr/>
            <p:nvPr/>
          </p:nvSpPr>
          <p:spPr>
            <a:xfrm>
              <a:off x="8704441" y="4977041"/>
              <a:ext cx="795138" cy="69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29" extrusionOk="0">
                  <a:moveTo>
                    <a:pt x="20115" y="12466"/>
                  </a:moveTo>
                  <a:cubicBezTo>
                    <a:pt x="19732" y="10390"/>
                    <a:pt x="17957" y="9059"/>
                    <a:pt x="16157" y="9500"/>
                  </a:cubicBezTo>
                  <a:cubicBezTo>
                    <a:pt x="15676" y="9618"/>
                    <a:pt x="15243" y="9853"/>
                    <a:pt x="14872" y="10171"/>
                  </a:cubicBezTo>
                  <a:lnTo>
                    <a:pt x="17218" y="12800"/>
                  </a:lnTo>
                  <a:cubicBezTo>
                    <a:pt x="17383" y="12986"/>
                    <a:pt x="17387" y="13290"/>
                    <a:pt x="17227" y="13481"/>
                  </a:cubicBezTo>
                  <a:cubicBezTo>
                    <a:pt x="17066" y="13671"/>
                    <a:pt x="16803" y="13676"/>
                    <a:pt x="16637" y="13490"/>
                  </a:cubicBezTo>
                  <a:lnTo>
                    <a:pt x="14268" y="10834"/>
                  </a:lnTo>
                  <a:cubicBezTo>
                    <a:pt x="13652" y="11707"/>
                    <a:pt x="13371" y="12880"/>
                    <a:pt x="13589" y="14063"/>
                  </a:cubicBezTo>
                  <a:cubicBezTo>
                    <a:pt x="13972" y="16139"/>
                    <a:pt x="15747" y="17470"/>
                    <a:pt x="17547" y="17029"/>
                  </a:cubicBezTo>
                  <a:cubicBezTo>
                    <a:pt x="19346" y="16589"/>
                    <a:pt x="20498" y="14541"/>
                    <a:pt x="20115" y="12466"/>
                  </a:cubicBezTo>
                  <a:close/>
                  <a:moveTo>
                    <a:pt x="12445" y="7390"/>
                  </a:moveTo>
                  <a:lnTo>
                    <a:pt x="10862" y="7777"/>
                  </a:lnTo>
                  <a:cubicBezTo>
                    <a:pt x="10683" y="7821"/>
                    <a:pt x="10443" y="7721"/>
                    <a:pt x="10330" y="7554"/>
                  </a:cubicBezTo>
                  <a:lnTo>
                    <a:pt x="9382" y="6156"/>
                  </a:lnTo>
                  <a:lnTo>
                    <a:pt x="7858" y="9354"/>
                  </a:lnTo>
                  <a:cubicBezTo>
                    <a:pt x="7858" y="9354"/>
                    <a:pt x="8237" y="9436"/>
                    <a:pt x="8700" y="9536"/>
                  </a:cubicBezTo>
                  <a:lnTo>
                    <a:pt x="12662" y="8566"/>
                  </a:lnTo>
                  <a:cubicBezTo>
                    <a:pt x="12662" y="8566"/>
                    <a:pt x="12445" y="7390"/>
                    <a:pt x="12445" y="7390"/>
                  </a:cubicBezTo>
                  <a:close/>
                  <a:moveTo>
                    <a:pt x="12276" y="9645"/>
                  </a:moveTo>
                  <a:lnTo>
                    <a:pt x="10649" y="10043"/>
                  </a:lnTo>
                  <a:cubicBezTo>
                    <a:pt x="10837" y="10188"/>
                    <a:pt x="10975" y="10413"/>
                    <a:pt x="11024" y="10676"/>
                  </a:cubicBezTo>
                  <a:lnTo>
                    <a:pt x="11025" y="10675"/>
                  </a:lnTo>
                  <a:cubicBezTo>
                    <a:pt x="11025" y="10675"/>
                    <a:pt x="11166" y="11451"/>
                    <a:pt x="11342" y="12416"/>
                  </a:cubicBezTo>
                  <a:cubicBezTo>
                    <a:pt x="11342" y="12416"/>
                    <a:pt x="12276" y="9645"/>
                    <a:pt x="12276" y="9645"/>
                  </a:cubicBezTo>
                  <a:close/>
                  <a:moveTo>
                    <a:pt x="9392" y="11587"/>
                  </a:moveTo>
                  <a:cubicBezTo>
                    <a:pt x="9392" y="11587"/>
                    <a:pt x="7390" y="11287"/>
                    <a:pt x="6435" y="11138"/>
                  </a:cubicBezTo>
                  <a:lnTo>
                    <a:pt x="5956" y="12381"/>
                  </a:lnTo>
                  <a:cubicBezTo>
                    <a:pt x="6790" y="12920"/>
                    <a:pt x="7454" y="13798"/>
                    <a:pt x="7783" y="14892"/>
                  </a:cubicBezTo>
                  <a:lnTo>
                    <a:pt x="9906" y="14373"/>
                  </a:lnTo>
                  <a:cubicBezTo>
                    <a:pt x="9906" y="14373"/>
                    <a:pt x="9392" y="11587"/>
                    <a:pt x="9392" y="11587"/>
                  </a:cubicBezTo>
                  <a:close/>
                  <a:moveTo>
                    <a:pt x="7320" y="15990"/>
                  </a:moveTo>
                  <a:lnTo>
                    <a:pt x="4073" y="16785"/>
                  </a:lnTo>
                  <a:cubicBezTo>
                    <a:pt x="3848" y="16840"/>
                    <a:pt x="3626" y="16674"/>
                    <a:pt x="3578" y="16414"/>
                  </a:cubicBezTo>
                  <a:cubicBezTo>
                    <a:pt x="3557" y="16296"/>
                    <a:pt x="3576" y="16181"/>
                    <a:pt x="3622" y="16083"/>
                  </a:cubicBezTo>
                  <a:lnTo>
                    <a:pt x="3621" y="16082"/>
                  </a:lnTo>
                  <a:lnTo>
                    <a:pt x="4917" y="12711"/>
                  </a:lnTo>
                  <a:cubicBezTo>
                    <a:pt x="4410" y="12543"/>
                    <a:pt x="3861" y="12510"/>
                    <a:pt x="3309" y="12645"/>
                  </a:cubicBezTo>
                  <a:cubicBezTo>
                    <a:pt x="1510" y="13086"/>
                    <a:pt x="358" y="15133"/>
                    <a:pt x="741" y="17209"/>
                  </a:cubicBezTo>
                  <a:cubicBezTo>
                    <a:pt x="1124" y="19285"/>
                    <a:pt x="2899" y="20615"/>
                    <a:pt x="4699" y="20175"/>
                  </a:cubicBezTo>
                  <a:cubicBezTo>
                    <a:pt x="6388" y="19761"/>
                    <a:pt x="7507" y="17930"/>
                    <a:pt x="7320" y="15990"/>
                  </a:cubicBezTo>
                  <a:close/>
                  <a:moveTo>
                    <a:pt x="4700" y="15647"/>
                  </a:moveTo>
                  <a:lnTo>
                    <a:pt x="7121" y="15055"/>
                  </a:lnTo>
                  <a:cubicBezTo>
                    <a:pt x="6845" y="14210"/>
                    <a:pt x="6329" y="13528"/>
                    <a:pt x="5683" y="13093"/>
                  </a:cubicBezTo>
                  <a:cubicBezTo>
                    <a:pt x="5683" y="13093"/>
                    <a:pt x="4700" y="15647"/>
                    <a:pt x="4700" y="15647"/>
                  </a:cubicBezTo>
                  <a:close/>
                  <a:moveTo>
                    <a:pt x="20768" y="12306"/>
                  </a:moveTo>
                  <a:cubicBezTo>
                    <a:pt x="21228" y="14801"/>
                    <a:pt x="19848" y="17253"/>
                    <a:pt x="17686" y="17782"/>
                  </a:cubicBezTo>
                  <a:cubicBezTo>
                    <a:pt x="15523" y="18311"/>
                    <a:pt x="13397" y="16718"/>
                    <a:pt x="12936" y="14223"/>
                  </a:cubicBezTo>
                  <a:cubicBezTo>
                    <a:pt x="12670" y="12777"/>
                    <a:pt x="13022" y="11346"/>
                    <a:pt x="13786" y="10295"/>
                  </a:cubicBezTo>
                  <a:lnTo>
                    <a:pt x="13180" y="9616"/>
                  </a:lnTo>
                  <a:lnTo>
                    <a:pt x="11655" y="14141"/>
                  </a:lnTo>
                  <a:cubicBezTo>
                    <a:pt x="11845" y="15192"/>
                    <a:pt x="12003" y="16082"/>
                    <a:pt x="12002" y="16116"/>
                  </a:cubicBezTo>
                  <a:cubicBezTo>
                    <a:pt x="11988" y="16676"/>
                    <a:pt x="11582" y="17117"/>
                    <a:pt x="11096" y="17100"/>
                  </a:cubicBezTo>
                  <a:cubicBezTo>
                    <a:pt x="10682" y="17085"/>
                    <a:pt x="10344" y="16743"/>
                    <a:pt x="10261" y="16295"/>
                  </a:cubicBezTo>
                  <a:lnTo>
                    <a:pt x="10260" y="16295"/>
                  </a:lnTo>
                  <a:lnTo>
                    <a:pt x="10079" y="15314"/>
                  </a:lnTo>
                  <a:lnTo>
                    <a:pt x="7974" y="15829"/>
                  </a:lnTo>
                  <a:cubicBezTo>
                    <a:pt x="8237" y="18189"/>
                    <a:pt x="6891" y="20425"/>
                    <a:pt x="4838" y="20928"/>
                  </a:cubicBezTo>
                  <a:cubicBezTo>
                    <a:pt x="2675" y="21457"/>
                    <a:pt x="549" y="19863"/>
                    <a:pt x="88" y="17369"/>
                  </a:cubicBezTo>
                  <a:cubicBezTo>
                    <a:pt x="-372" y="14874"/>
                    <a:pt x="1008" y="12422"/>
                    <a:pt x="3170" y="11892"/>
                  </a:cubicBezTo>
                  <a:cubicBezTo>
                    <a:pt x="3866" y="11722"/>
                    <a:pt x="4557" y="11772"/>
                    <a:pt x="5191" y="12001"/>
                  </a:cubicBezTo>
                  <a:lnTo>
                    <a:pt x="5611" y="10908"/>
                  </a:lnTo>
                  <a:cubicBezTo>
                    <a:pt x="5188" y="10637"/>
                    <a:pt x="4908" y="10111"/>
                    <a:pt x="4924" y="9516"/>
                  </a:cubicBezTo>
                  <a:cubicBezTo>
                    <a:pt x="4931" y="9235"/>
                    <a:pt x="5004" y="8976"/>
                    <a:pt x="5123" y="8753"/>
                  </a:cubicBezTo>
                  <a:lnTo>
                    <a:pt x="5122" y="8753"/>
                  </a:lnTo>
                  <a:lnTo>
                    <a:pt x="7375" y="4249"/>
                  </a:lnTo>
                  <a:lnTo>
                    <a:pt x="7375" y="4250"/>
                  </a:lnTo>
                  <a:cubicBezTo>
                    <a:pt x="7591" y="3700"/>
                    <a:pt x="8076" y="3326"/>
                    <a:pt x="8631" y="3346"/>
                  </a:cubicBezTo>
                  <a:cubicBezTo>
                    <a:pt x="9070" y="3361"/>
                    <a:pt x="9452" y="3620"/>
                    <a:pt x="9685" y="4006"/>
                  </a:cubicBezTo>
                  <a:lnTo>
                    <a:pt x="9686" y="4006"/>
                  </a:lnTo>
                  <a:lnTo>
                    <a:pt x="11018" y="6165"/>
                  </a:lnTo>
                  <a:lnTo>
                    <a:pt x="12915" y="5701"/>
                  </a:lnTo>
                  <a:cubicBezTo>
                    <a:pt x="13275" y="5613"/>
                    <a:pt x="13630" y="5878"/>
                    <a:pt x="13706" y="6294"/>
                  </a:cubicBezTo>
                  <a:cubicBezTo>
                    <a:pt x="13778" y="6683"/>
                    <a:pt x="13580" y="7062"/>
                    <a:pt x="13259" y="7182"/>
                  </a:cubicBezTo>
                  <a:lnTo>
                    <a:pt x="13534" y="8671"/>
                  </a:lnTo>
                  <a:lnTo>
                    <a:pt x="14385" y="9625"/>
                  </a:lnTo>
                  <a:cubicBezTo>
                    <a:pt x="14850" y="9205"/>
                    <a:pt x="15402" y="8898"/>
                    <a:pt x="16018" y="8747"/>
                  </a:cubicBezTo>
                  <a:cubicBezTo>
                    <a:pt x="18181" y="8217"/>
                    <a:pt x="20307" y="9811"/>
                    <a:pt x="20768" y="12306"/>
                  </a:cubicBezTo>
                  <a:close/>
                  <a:moveTo>
                    <a:pt x="8795" y="1859"/>
                  </a:moveTo>
                  <a:cubicBezTo>
                    <a:pt x="8642" y="1027"/>
                    <a:pt x="9102" y="210"/>
                    <a:pt x="9823" y="34"/>
                  </a:cubicBezTo>
                  <a:cubicBezTo>
                    <a:pt x="10543" y="-143"/>
                    <a:pt x="11252" y="388"/>
                    <a:pt x="11406" y="1220"/>
                  </a:cubicBezTo>
                  <a:cubicBezTo>
                    <a:pt x="11559" y="2051"/>
                    <a:pt x="11099" y="2869"/>
                    <a:pt x="10378" y="3045"/>
                  </a:cubicBezTo>
                  <a:cubicBezTo>
                    <a:pt x="9658" y="3222"/>
                    <a:pt x="8949" y="2690"/>
                    <a:pt x="8795" y="18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" name="Shape 34174">
              <a:extLst>
                <a:ext uri="{FF2B5EF4-FFF2-40B4-BE49-F238E27FC236}">
                  <a16:creationId xmlns:a16="http://schemas.microsoft.com/office/drawing/2014/main" id="{6C74E8A4-F4F0-0769-E9F7-8CCF471BEB16}"/>
                </a:ext>
              </a:extLst>
            </p:cNvPr>
            <p:cNvSpPr/>
            <p:nvPr/>
          </p:nvSpPr>
          <p:spPr>
            <a:xfrm>
              <a:off x="13207711" y="5129396"/>
              <a:ext cx="316260" cy="63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" name="Shape 34175">
              <a:extLst>
                <a:ext uri="{FF2B5EF4-FFF2-40B4-BE49-F238E27FC236}">
                  <a16:creationId xmlns:a16="http://schemas.microsoft.com/office/drawing/2014/main" id="{CCCED7B9-65BE-F3AF-DA2F-4C572964CC60}"/>
                </a:ext>
              </a:extLst>
            </p:cNvPr>
            <p:cNvSpPr/>
            <p:nvPr/>
          </p:nvSpPr>
          <p:spPr>
            <a:xfrm>
              <a:off x="13346915" y="6245061"/>
              <a:ext cx="528722" cy="46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extrusionOk="0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" name="Shape 34176">
              <a:extLst>
                <a:ext uri="{FF2B5EF4-FFF2-40B4-BE49-F238E27FC236}">
                  <a16:creationId xmlns:a16="http://schemas.microsoft.com/office/drawing/2014/main" id="{18B0B298-9CDB-C32D-881D-DF1E697D5557}"/>
                </a:ext>
              </a:extLst>
            </p:cNvPr>
            <p:cNvSpPr/>
            <p:nvPr/>
          </p:nvSpPr>
          <p:spPr>
            <a:xfrm>
              <a:off x="10903238" y="7779831"/>
              <a:ext cx="984814" cy="88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7" extrusionOk="0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5" name="Shape 34177">
              <a:extLst>
                <a:ext uri="{FF2B5EF4-FFF2-40B4-BE49-F238E27FC236}">
                  <a16:creationId xmlns:a16="http://schemas.microsoft.com/office/drawing/2014/main" id="{B6CE7F20-D3A2-CBCD-8EE6-847CFE41700C}"/>
                </a:ext>
              </a:extLst>
            </p:cNvPr>
            <p:cNvSpPr/>
            <p:nvPr/>
          </p:nvSpPr>
          <p:spPr>
            <a:xfrm>
              <a:off x="11708307" y="11472461"/>
              <a:ext cx="584792" cy="50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37" y="21600"/>
                  </a:moveTo>
                  <a:cubicBezTo>
                    <a:pt x="7087" y="19915"/>
                    <a:pt x="7254" y="17403"/>
                    <a:pt x="7225" y="15022"/>
                  </a:cubicBezTo>
                  <a:cubicBezTo>
                    <a:pt x="9087" y="15916"/>
                    <a:pt x="11129" y="16612"/>
                    <a:pt x="13235" y="14961"/>
                  </a:cubicBezTo>
                  <a:cubicBezTo>
                    <a:pt x="15319" y="13326"/>
                    <a:pt x="15547" y="10891"/>
                    <a:pt x="15533" y="8574"/>
                  </a:cubicBezTo>
                  <a:cubicBezTo>
                    <a:pt x="17412" y="9482"/>
                    <a:pt x="19470" y="10214"/>
                    <a:pt x="21600" y="8543"/>
                  </a:cubicBezTo>
                  <a:lnTo>
                    <a:pt x="20969" y="7441"/>
                  </a:lnTo>
                  <a:cubicBezTo>
                    <a:pt x="19165" y="8855"/>
                    <a:pt x="17455" y="8115"/>
                    <a:pt x="15526" y="7147"/>
                  </a:cubicBezTo>
                  <a:cubicBezTo>
                    <a:pt x="15470" y="4670"/>
                    <a:pt x="15489" y="2522"/>
                    <a:pt x="17315" y="1092"/>
                  </a:cubicBezTo>
                  <a:lnTo>
                    <a:pt x="16670" y="0"/>
                  </a:lnTo>
                  <a:cubicBezTo>
                    <a:pt x="14521" y="1685"/>
                    <a:pt x="14346" y="4208"/>
                    <a:pt x="14375" y="6589"/>
                  </a:cubicBezTo>
                  <a:cubicBezTo>
                    <a:pt x="12514" y="5696"/>
                    <a:pt x="10476" y="5018"/>
                    <a:pt x="8371" y="6668"/>
                  </a:cubicBezTo>
                  <a:cubicBezTo>
                    <a:pt x="6282" y="8306"/>
                    <a:pt x="6070" y="10724"/>
                    <a:pt x="6085" y="13045"/>
                  </a:cubicBezTo>
                  <a:cubicBezTo>
                    <a:pt x="4204" y="12134"/>
                    <a:pt x="2134" y="11396"/>
                    <a:pt x="0" y="13068"/>
                  </a:cubicBezTo>
                  <a:cubicBezTo>
                    <a:pt x="0" y="13068"/>
                    <a:pt x="641" y="14162"/>
                    <a:pt x="641" y="14162"/>
                  </a:cubicBezTo>
                  <a:cubicBezTo>
                    <a:pt x="2449" y="12745"/>
                    <a:pt x="4156" y="13499"/>
                    <a:pt x="6093" y="14471"/>
                  </a:cubicBezTo>
                  <a:cubicBezTo>
                    <a:pt x="6148" y="16943"/>
                    <a:pt x="6117" y="19084"/>
                    <a:pt x="4295" y="20512"/>
                  </a:cubicBezTo>
                  <a:lnTo>
                    <a:pt x="4937" y="21600"/>
                  </a:lnTo>
                  <a:close/>
                  <a:moveTo>
                    <a:pt x="4054" y="19679"/>
                  </a:moveTo>
                  <a:cubicBezTo>
                    <a:pt x="4369" y="19426"/>
                    <a:pt x="4614" y="19148"/>
                    <a:pt x="4809" y="18844"/>
                  </a:cubicBezTo>
                  <a:cubicBezTo>
                    <a:pt x="4809" y="18844"/>
                    <a:pt x="2134" y="14221"/>
                    <a:pt x="2134" y="14221"/>
                  </a:cubicBezTo>
                  <a:cubicBezTo>
                    <a:pt x="1820" y="14319"/>
                    <a:pt x="1507" y="14483"/>
                    <a:pt x="1188" y="14730"/>
                  </a:cubicBezTo>
                  <a:lnTo>
                    <a:pt x="4054" y="19679"/>
                  </a:lnTo>
                  <a:close/>
                  <a:moveTo>
                    <a:pt x="5303" y="17641"/>
                  </a:moveTo>
                  <a:cubicBezTo>
                    <a:pt x="5447" y="17150"/>
                    <a:pt x="5511" y="16611"/>
                    <a:pt x="5534" y="16026"/>
                  </a:cubicBezTo>
                  <a:lnTo>
                    <a:pt x="4636" y="14466"/>
                  </a:lnTo>
                  <a:cubicBezTo>
                    <a:pt x="4164" y="14273"/>
                    <a:pt x="3712" y="14138"/>
                    <a:pt x="3269" y="14112"/>
                  </a:cubicBezTo>
                  <a:lnTo>
                    <a:pt x="5303" y="17641"/>
                  </a:lnTo>
                  <a:close/>
                  <a:moveTo>
                    <a:pt x="7218" y="13596"/>
                  </a:moveTo>
                  <a:cubicBezTo>
                    <a:pt x="7170" y="11212"/>
                    <a:pt x="7244" y="9148"/>
                    <a:pt x="9015" y="7760"/>
                  </a:cubicBezTo>
                  <a:cubicBezTo>
                    <a:pt x="10800" y="6360"/>
                    <a:pt x="12484" y="7073"/>
                    <a:pt x="14389" y="8027"/>
                  </a:cubicBezTo>
                  <a:cubicBezTo>
                    <a:pt x="14437" y="10403"/>
                    <a:pt x="14371" y="12473"/>
                    <a:pt x="12604" y="13859"/>
                  </a:cubicBezTo>
                  <a:cubicBezTo>
                    <a:pt x="10819" y="15258"/>
                    <a:pt x="9123" y="14549"/>
                    <a:pt x="7218" y="13596"/>
                  </a:cubicBezTo>
                  <a:close/>
                  <a:moveTo>
                    <a:pt x="9128" y="13531"/>
                  </a:moveTo>
                  <a:cubicBezTo>
                    <a:pt x="9683" y="13753"/>
                    <a:pt x="10215" y="13899"/>
                    <a:pt x="10736" y="13922"/>
                  </a:cubicBezTo>
                  <a:lnTo>
                    <a:pt x="8270" y="9693"/>
                  </a:lnTo>
                  <a:cubicBezTo>
                    <a:pt x="8094" y="10262"/>
                    <a:pt x="8018" y="10890"/>
                    <a:pt x="7988" y="11570"/>
                  </a:cubicBezTo>
                  <a:lnTo>
                    <a:pt x="9128" y="13531"/>
                  </a:lnTo>
                  <a:close/>
                  <a:moveTo>
                    <a:pt x="11711" y="13445"/>
                  </a:moveTo>
                  <a:cubicBezTo>
                    <a:pt x="11906" y="13348"/>
                    <a:pt x="12100" y="13226"/>
                    <a:pt x="12298" y="13067"/>
                  </a:cubicBezTo>
                  <a:cubicBezTo>
                    <a:pt x="12398" y="12988"/>
                    <a:pt x="12489" y="12904"/>
                    <a:pt x="12577" y="12819"/>
                  </a:cubicBezTo>
                  <a:lnTo>
                    <a:pt x="9787" y="7934"/>
                  </a:lnTo>
                  <a:cubicBezTo>
                    <a:pt x="9688" y="7998"/>
                    <a:pt x="9589" y="8069"/>
                    <a:pt x="9488" y="8149"/>
                  </a:cubicBezTo>
                  <a:cubicBezTo>
                    <a:pt x="9290" y="8307"/>
                    <a:pt x="9121" y="8474"/>
                    <a:pt x="8972" y="8652"/>
                  </a:cubicBezTo>
                  <a:lnTo>
                    <a:pt x="11711" y="13445"/>
                  </a:lnTo>
                  <a:close/>
                  <a:moveTo>
                    <a:pt x="13407" y="12000"/>
                  </a:moveTo>
                  <a:cubicBezTo>
                    <a:pt x="13611" y="11527"/>
                    <a:pt x="13723" y="11008"/>
                    <a:pt x="13784" y="10444"/>
                  </a:cubicBezTo>
                  <a:lnTo>
                    <a:pt x="12283" y="7830"/>
                  </a:lnTo>
                  <a:cubicBezTo>
                    <a:pt x="11815" y="7685"/>
                    <a:pt x="11363" y="7615"/>
                    <a:pt x="10913" y="7660"/>
                  </a:cubicBezTo>
                  <a:lnTo>
                    <a:pt x="13407" y="12000"/>
                  </a:lnTo>
                  <a:close/>
                  <a:moveTo>
                    <a:pt x="16965" y="7123"/>
                  </a:moveTo>
                  <a:cubicBezTo>
                    <a:pt x="17421" y="7289"/>
                    <a:pt x="17855" y="7394"/>
                    <a:pt x="18279" y="7398"/>
                  </a:cubicBezTo>
                  <a:lnTo>
                    <a:pt x="16261" y="4044"/>
                  </a:lnTo>
                  <a:cubicBezTo>
                    <a:pt x="16133" y="4533"/>
                    <a:pt x="16081" y="5067"/>
                    <a:pt x="16071" y="5642"/>
                  </a:cubicBezTo>
                  <a:lnTo>
                    <a:pt x="16965" y="7123"/>
                  </a:lnTo>
                  <a:close/>
                  <a:moveTo>
                    <a:pt x="19610" y="7085"/>
                  </a:moveTo>
                  <a:cubicBezTo>
                    <a:pt x="19909" y="6982"/>
                    <a:pt x="20208" y="6817"/>
                    <a:pt x="20510" y="6570"/>
                  </a:cubicBezTo>
                  <a:lnTo>
                    <a:pt x="17721" y="1845"/>
                  </a:lnTo>
                  <a:cubicBezTo>
                    <a:pt x="17423" y="2098"/>
                    <a:pt x="17191" y="2376"/>
                    <a:pt x="17007" y="2675"/>
                  </a:cubicBezTo>
                  <a:cubicBezTo>
                    <a:pt x="17007" y="2675"/>
                    <a:pt x="19610" y="7085"/>
                    <a:pt x="19610" y="708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6" name="Shape 34178">
              <a:extLst>
                <a:ext uri="{FF2B5EF4-FFF2-40B4-BE49-F238E27FC236}">
                  <a16:creationId xmlns:a16="http://schemas.microsoft.com/office/drawing/2014/main" id="{FEF815E2-266A-2513-91B6-B5E80F346C71}"/>
                </a:ext>
              </a:extLst>
            </p:cNvPr>
            <p:cNvSpPr/>
            <p:nvPr/>
          </p:nvSpPr>
          <p:spPr>
            <a:xfrm>
              <a:off x="14474664" y="3452446"/>
              <a:ext cx="701272" cy="99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extrusionOk="0">
                  <a:moveTo>
                    <a:pt x="6837" y="0"/>
                  </a:moveTo>
                  <a:lnTo>
                    <a:pt x="6304" y="11896"/>
                  </a:lnTo>
                  <a:lnTo>
                    <a:pt x="10115" y="11984"/>
                  </a:lnTo>
                  <a:lnTo>
                    <a:pt x="10387" y="5819"/>
                  </a:lnTo>
                  <a:cubicBezTo>
                    <a:pt x="10807" y="5990"/>
                    <a:pt x="11286" y="6091"/>
                    <a:pt x="11799" y="6080"/>
                  </a:cubicBezTo>
                  <a:cubicBezTo>
                    <a:pt x="12816" y="6059"/>
                    <a:pt x="13721" y="5638"/>
                    <a:pt x="14293" y="5029"/>
                  </a:cubicBezTo>
                  <a:cubicBezTo>
                    <a:pt x="14344" y="4975"/>
                    <a:pt x="14392" y="4920"/>
                    <a:pt x="14437" y="4864"/>
                  </a:cubicBezTo>
                  <a:cubicBezTo>
                    <a:pt x="15870" y="5413"/>
                    <a:pt x="17048" y="6141"/>
                    <a:pt x="17879" y="7040"/>
                  </a:cubicBezTo>
                  <a:cubicBezTo>
                    <a:pt x="19250" y="8523"/>
                    <a:pt x="19623" y="10355"/>
                    <a:pt x="18956" y="12341"/>
                  </a:cubicBezTo>
                  <a:cubicBezTo>
                    <a:pt x="17917" y="15436"/>
                    <a:pt x="14349" y="17736"/>
                    <a:pt x="10109" y="18168"/>
                  </a:cubicBezTo>
                  <a:lnTo>
                    <a:pt x="10109" y="16337"/>
                  </a:lnTo>
                  <a:lnTo>
                    <a:pt x="12811" y="16337"/>
                  </a:lnTo>
                  <a:lnTo>
                    <a:pt x="12811" y="15424"/>
                  </a:lnTo>
                  <a:lnTo>
                    <a:pt x="2958" y="15424"/>
                  </a:lnTo>
                  <a:lnTo>
                    <a:pt x="2958" y="16337"/>
                  </a:lnTo>
                  <a:lnTo>
                    <a:pt x="5665" y="16337"/>
                  </a:lnTo>
                  <a:lnTo>
                    <a:pt x="5665" y="19312"/>
                  </a:lnTo>
                  <a:lnTo>
                    <a:pt x="0" y="19312"/>
                  </a:lnTo>
                  <a:lnTo>
                    <a:pt x="0" y="21600"/>
                  </a:lnTo>
                  <a:lnTo>
                    <a:pt x="15769" y="21600"/>
                  </a:lnTo>
                  <a:lnTo>
                    <a:pt x="15769" y="19312"/>
                  </a:lnTo>
                  <a:lnTo>
                    <a:pt x="11820" y="19312"/>
                  </a:lnTo>
                  <a:cubicBezTo>
                    <a:pt x="16159" y="18468"/>
                    <a:pt x="19703" y="15947"/>
                    <a:pt x="20805" y="12664"/>
                  </a:cubicBezTo>
                  <a:cubicBezTo>
                    <a:pt x="21600" y="10296"/>
                    <a:pt x="21135" y="8089"/>
                    <a:pt x="19462" y="6280"/>
                  </a:cubicBezTo>
                  <a:cubicBezTo>
                    <a:pt x="18352" y="5079"/>
                    <a:pt x="16769" y="4131"/>
                    <a:pt x="14820" y="3462"/>
                  </a:cubicBezTo>
                  <a:cubicBezTo>
                    <a:pt x="14558" y="2431"/>
                    <a:pt x="13305" y="1647"/>
                    <a:pt x="11799" y="1647"/>
                  </a:cubicBezTo>
                  <a:cubicBezTo>
                    <a:pt x="11359" y="1647"/>
                    <a:pt x="10947" y="1715"/>
                    <a:pt x="10568" y="1835"/>
                  </a:cubicBezTo>
                  <a:lnTo>
                    <a:pt x="10642" y="88"/>
                  </a:lnTo>
                  <a:lnTo>
                    <a:pt x="6837" y="0"/>
                  </a:lnTo>
                  <a:close/>
                  <a:moveTo>
                    <a:pt x="11799" y="3017"/>
                  </a:moveTo>
                  <a:cubicBezTo>
                    <a:pt x="12376" y="3012"/>
                    <a:pt x="12879" y="3300"/>
                    <a:pt x="12982" y="3708"/>
                  </a:cubicBezTo>
                  <a:cubicBezTo>
                    <a:pt x="13088" y="4130"/>
                    <a:pt x="12736" y="4539"/>
                    <a:pt x="12167" y="4660"/>
                  </a:cubicBezTo>
                  <a:cubicBezTo>
                    <a:pt x="12051" y="4688"/>
                    <a:pt x="11928" y="4706"/>
                    <a:pt x="11799" y="4706"/>
                  </a:cubicBezTo>
                  <a:cubicBezTo>
                    <a:pt x="11152" y="4706"/>
                    <a:pt x="10625" y="4326"/>
                    <a:pt x="10626" y="3862"/>
                  </a:cubicBezTo>
                  <a:cubicBezTo>
                    <a:pt x="10628" y="3397"/>
                    <a:pt x="11153" y="3023"/>
                    <a:pt x="11799" y="301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7" name="Shape 34179">
              <a:extLst>
                <a:ext uri="{FF2B5EF4-FFF2-40B4-BE49-F238E27FC236}">
                  <a16:creationId xmlns:a16="http://schemas.microsoft.com/office/drawing/2014/main" id="{1E4D9A07-19BE-F2B7-FC7D-70FE181F2670}"/>
                </a:ext>
              </a:extLst>
            </p:cNvPr>
            <p:cNvSpPr/>
            <p:nvPr/>
          </p:nvSpPr>
          <p:spPr>
            <a:xfrm>
              <a:off x="13573878" y="4409128"/>
              <a:ext cx="1096094" cy="121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8" name="Shape 34180">
              <a:extLst>
                <a:ext uri="{FF2B5EF4-FFF2-40B4-BE49-F238E27FC236}">
                  <a16:creationId xmlns:a16="http://schemas.microsoft.com/office/drawing/2014/main" id="{7D7BBC5A-214F-A768-3255-8C2FD837F957}"/>
                </a:ext>
              </a:extLst>
            </p:cNvPr>
            <p:cNvSpPr/>
            <p:nvPr/>
          </p:nvSpPr>
          <p:spPr>
            <a:xfrm>
              <a:off x="12366664" y="11330119"/>
              <a:ext cx="843804" cy="99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9" name="Shape 34181">
              <a:extLst>
                <a:ext uri="{FF2B5EF4-FFF2-40B4-BE49-F238E27FC236}">
                  <a16:creationId xmlns:a16="http://schemas.microsoft.com/office/drawing/2014/main" id="{3C8FD4A6-2EBC-6B2E-915D-59DF4AB85374}"/>
                </a:ext>
              </a:extLst>
            </p:cNvPr>
            <p:cNvSpPr/>
            <p:nvPr/>
          </p:nvSpPr>
          <p:spPr>
            <a:xfrm>
              <a:off x="14244181" y="7303221"/>
              <a:ext cx="622050" cy="54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097" y="15438"/>
                  </a:lnTo>
                  <a:lnTo>
                    <a:pt x="5592" y="20234"/>
                  </a:lnTo>
                  <a:cubicBezTo>
                    <a:pt x="5592" y="20234"/>
                    <a:pt x="0" y="21600"/>
                    <a:pt x="0" y="21600"/>
                  </a:cubicBezTo>
                  <a:close/>
                  <a:moveTo>
                    <a:pt x="6275" y="19576"/>
                  </a:moveTo>
                  <a:lnTo>
                    <a:pt x="2779" y="14780"/>
                  </a:lnTo>
                  <a:lnTo>
                    <a:pt x="14944" y="3046"/>
                  </a:lnTo>
                  <a:lnTo>
                    <a:pt x="18443" y="7840"/>
                  </a:lnTo>
                  <a:cubicBezTo>
                    <a:pt x="18443" y="7840"/>
                    <a:pt x="6275" y="19576"/>
                    <a:pt x="6275" y="19576"/>
                  </a:cubicBezTo>
                  <a:close/>
                  <a:moveTo>
                    <a:pt x="19138" y="7167"/>
                  </a:moveTo>
                  <a:lnTo>
                    <a:pt x="15640" y="2373"/>
                  </a:lnTo>
                  <a:lnTo>
                    <a:pt x="18101" y="0"/>
                  </a:lnTo>
                  <a:lnTo>
                    <a:pt x="21600" y="4794"/>
                  </a:lnTo>
                  <a:cubicBezTo>
                    <a:pt x="21600" y="4794"/>
                    <a:pt x="19138" y="7167"/>
                    <a:pt x="19138" y="716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0" name="Shape 34182">
              <a:extLst>
                <a:ext uri="{FF2B5EF4-FFF2-40B4-BE49-F238E27FC236}">
                  <a16:creationId xmlns:a16="http://schemas.microsoft.com/office/drawing/2014/main" id="{4F595F17-8983-B544-8AD1-804A22D4D5C5}"/>
                </a:ext>
              </a:extLst>
            </p:cNvPr>
            <p:cNvSpPr/>
            <p:nvPr/>
          </p:nvSpPr>
          <p:spPr>
            <a:xfrm>
              <a:off x="13576635" y="6759701"/>
              <a:ext cx="580114" cy="80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6" h="21363" extrusionOk="0">
                  <a:moveTo>
                    <a:pt x="10609" y="43"/>
                  </a:moveTo>
                  <a:cubicBezTo>
                    <a:pt x="8165" y="-162"/>
                    <a:pt x="5621" y="372"/>
                    <a:pt x="3560" y="1702"/>
                  </a:cubicBezTo>
                  <a:cubicBezTo>
                    <a:pt x="-561" y="4362"/>
                    <a:pt x="-1197" y="9181"/>
                    <a:pt x="2140" y="12465"/>
                  </a:cubicBezTo>
                  <a:cubicBezTo>
                    <a:pt x="4853" y="15135"/>
                    <a:pt x="9359" y="15971"/>
                    <a:pt x="13163" y="14762"/>
                  </a:cubicBezTo>
                  <a:cubicBezTo>
                    <a:pt x="13165" y="14832"/>
                    <a:pt x="13187" y="14904"/>
                    <a:pt x="13225" y="14972"/>
                  </a:cubicBezTo>
                  <a:lnTo>
                    <a:pt x="16612" y="21039"/>
                  </a:lnTo>
                  <a:cubicBezTo>
                    <a:pt x="16765" y="21313"/>
                    <a:pt x="17169" y="21438"/>
                    <a:pt x="17513" y="21316"/>
                  </a:cubicBezTo>
                  <a:lnTo>
                    <a:pt x="17878" y="21186"/>
                  </a:lnTo>
                  <a:cubicBezTo>
                    <a:pt x="18222" y="21064"/>
                    <a:pt x="18373" y="20741"/>
                    <a:pt x="18220" y="20467"/>
                  </a:cubicBezTo>
                  <a:lnTo>
                    <a:pt x="14832" y="14405"/>
                  </a:lnTo>
                  <a:cubicBezTo>
                    <a:pt x="14778" y="14307"/>
                    <a:pt x="14685" y="14238"/>
                    <a:pt x="14581" y="14183"/>
                  </a:cubicBezTo>
                  <a:cubicBezTo>
                    <a:pt x="14946" y="14006"/>
                    <a:pt x="15305" y="13816"/>
                    <a:pt x="15646" y="13596"/>
                  </a:cubicBezTo>
                  <a:cubicBezTo>
                    <a:pt x="19767" y="10937"/>
                    <a:pt x="20403" y="6118"/>
                    <a:pt x="17066" y="2833"/>
                  </a:cubicBezTo>
                  <a:cubicBezTo>
                    <a:pt x="15397" y="1191"/>
                    <a:pt x="13053" y="247"/>
                    <a:pt x="10609" y="43"/>
                  </a:cubicBezTo>
                  <a:close/>
                  <a:moveTo>
                    <a:pt x="10451" y="1237"/>
                  </a:moveTo>
                  <a:cubicBezTo>
                    <a:pt x="12511" y="1410"/>
                    <a:pt x="14487" y="2210"/>
                    <a:pt x="15893" y="3594"/>
                  </a:cubicBezTo>
                  <a:cubicBezTo>
                    <a:pt x="18705" y="6361"/>
                    <a:pt x="18170" y="10422"/>
                    <a:pt x="14697" y="12663"/>
                  </a:cubicBezTo>
                  <a:cubicBezTo>
                    <a:pt x="11225" y="14903"/>
                    <a:pt x="6130" y="14477"/>
                    <a:pt x="3318" y="11709"/>
                  </a:cubicBezTo>
                  <a:cubicBezTo>
                    <a:pt x="506" y="8942"/>
                    <a:pt x="1041" y="4882"/>
                    <a:pt x="4514" y="2641"/>
                  </a:cubicBezTo>
                  <a:cubicBezTo>
                    <a:pt x="6250" y="1520"/>
                    <a:pt x="8392" y="1065"/>
                    <a:pt x="10451" y="123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1" name="Shape 34183">
              <a:extLst>
                <a:ext uri="{FF2B5EF4-FFF2-40B4-BE49-F238E27FC236}">
                  <a16:creationId xmlns:a16="http://schemas.microsoft.com/office/drawing/2014/main" id="{1E1CBADE-FA5B-67FF-F154-49FB4D1D8A74}"/>
                </a:ext>
              </a:extLst>
            </p:cNvPr>
            <p:cNvSpPr/>
            <p:nvPr/>
          </p:nvSpPr>
          <p:spPr>
            <a:xfrm>
              <a:off x="11615391" y="7089790"/>
              <a:ext cx="617918" cy="68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2" name="Shape 34184">
              <a:extLst>
                <a:ext uri="{FF2B5EF4-FFF2-40B4-BE49-F238E27FC236}">
                  <a16:creationId xmlns:a16="http://schemas.microsoft.com/office/drawing/2014/main" id="{31605B40-CFE0-549E-A911-C99E826DD806}"/>
                </a:ext>
              </a:extLst>
            </p:cNvPr>
            <p:cNvSpPr/>
            <p:nvPr/>
          </p:nvSpPr>
          <p:spPr>
            <a:xfrm>
              <a:off x="13088735" y="3291417"/>
              <a:ext cx="651942" cy="59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0716" extrusionOk="0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3" name="Shape 34185">
              <a:extLst>
                <a:ext uri="{FF2B5EF4-FFF2-40B4-BE49-F238E27FC236}">
                  <a16:creationId xmlns:a16="http://schemas.microsoft.com/office/drawing/2014/main" id="{FF0A3D08-6F1B-BF5E-223E-1759C66E7B8E}"/>
                </a:ext>
              </a:extLst>
            </p:cNvPr>
            <p:cNvSpPr/>
            <p:nvPr/>
          </p:nvSpPr>
          <p:spPr>
            <a:xfrm>
              <a:off x="12303465" y="7118398"/>
              <a:ext cx="457434" cy="61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" name="Shape 34186">
              <a:extLst>
                <a:ext uri="{FF2B5EF4-FFF2-40B4-BE49-F238E27FC236}">
                  <a16:creationId xmlns:a16="http://schemas.microsoft.com/office/drawing/2014/main" id="{962C5BFE-4037-7DAA-5300-FDCD3CF9848B}"/>
                </a:ext>
              </a:extLst>
            </p:cNvPr>
            <p:cNvSpPr/>
            <p:nvPr/>
          </p:nvSpPr>
          <p:spPr>
            <a:xfrm>
              <a:off x="10902474" y="3745209"/>
              <a:ext cx="602468" cy="78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8" h="21519" extrusionOk="0">
                  <a:moveTo>
                    <a:pt x="9842" y="0"/>
                  </a:moveTo>
                  <a:cubicBezTo>
                    <a:pt x="7324" y="0"/>
                    <a:pt x="4803" y="774"/>
                    <a:pt x="2881" y="2331"/>
                  </a:cubicBezTo>
                  <a:cubicBezTo>
                    <a:pt x="-961" y="5445"/>
                    <a:pt x="-961" y="10493"/>
                    <a:pt x="2881" y="13607"/>
                  </a:cubicBezTo>
                  <a:cubicBezTo>
                    <a:pt x="6005" y="16138"/>
                    <a:pt x="10709" y="16613"/>
                    <a:pt x="14423" y="15030"/>
                  </a:cubicBezTo>
                  <a:cubicBezTo>
                    <a:pt x="14434" y="15103"/>
                    <a:pt x="14466" y="15175"/>
                    <a:pt x="14515" y="15243"/>
                  </a:cubicBezTo>
                  <a:lnTo>
                    <a:pt x="18781" y="21235"/>
                  </a:lnTo>
                  <a:cubicBezTo>
                    <a:pt x="18974" y="21506"/>
                    <a:pt x="19402" y="21600"/>
                    <a:pt x="19736" y="21444"/>
                  </a:cubicBezTo>
                  <a:lnTo>
                    <a:pt x="20091" y="21277"/>
                  </a:lnTo>
                  <a:cubicBezTo>
                    <a:pt x="20425" y="21121"/>
                    <a:pt x="20535" y="20774"/>
                    <a:pt x="20343" y="20503"/>
                  </a:cubicBezTo>
                  <a:lnTo>
                    <a:pt x="16076" y="14515"/>
                  </a:lnTo>
                  <a:cubicBezTo>
                    <a:pt x="16007" y="14419"/>
                    <a:pt x="15903" y="14355"/>
                    <a:pt x="15790" y="14307"/>
                  </a:cubicBezTo>
                  <a:cubicBezTo>
                    <a:pt x="16138" y="14092"/>
                    <a:pt x="16479" y="13864"/>
                    <a:pt x="16797" y="13607"/>
                  </a:cubicBezTo>
                  <a:cubicBezTo>
                    <a:pt x="20639" y="10493"/>
                    <a:pt x="20639" y="5445"/>
                    <a:pt x="16797" y="2331"/>
                  </a:cubicBezTo>
                  <a:cubicBezTo>
                    <a:pt x="14875" y="774"/>
                    <a:pt x="12360" y="0"/>
                    <a:pt x="9842" y="0"/>
                  </a:cubicBezTo>
                  <a:close/>
                  <a:moveTo>
                    <a:pt x="9842" y="1251"/>
                  </a:moveTo>
                  <a:cubicBezTo>
                    <a:pt x="11963" y="1251"/>
                    <a:pt x="14085" y="1909"/>
                    <a:pt x="15704" y="3221"/>
                  </a:cubicBezTo>
                  <a:cubicBezTo>
                    <a:pt x="18942" y="5844"/>
                    <a:pt x="18942" y="10098"/>
                    <a:pt x="15704" y="12722"/>
                  </a:cubicBezTo>
                  <a:cubicBezTo>
                    <a:pt x="12467" y="15345"/>
                    <a:pt x="7217" y="15345"/>
                    <a:pt x="3980" y="12722"/>
                  </a:cubicBezTo>
                  <a:cubicBezTo>
                    <a:pt x="742" y="10098"/>
                    <a:pt x="742" y="5844"/>
                    <a:pt x="3980" y="3221"/>
                  </a:cubicBezTo>
                  <a:cubicBezTo>
                    <a:pt x="5598" y="1909"/>
                    <a:pt x="7720" y="1251"/>
                    <a:pt x="9842" y="125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5" name="Shape 34187">
              <a:extLst>
                <a:ext uri="{FF2B5EF4-FFF2-40B4-BE49-F238E27FC236}">
                  <a16:creationId xmlns:a16="http://schemas.microsoft.com/office/drawing/2014/main" id="{EED78EF4-23BB-893A-8E99-0696154EBC2C}"/>
                </a:ext>
              </a:extLst>
            </p:cNvPr>
            <p:cNvSpPr/>
            <p:nvPr/>
          </p:nvSpPr>
          <p:spPr>
            <a:xfrm>
              <a:off x="9646332" y="5299667"/>
              <a:ext cx="648460" cy="45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6" name="Shape 34188">
              <a:extLst>
                <a:ext uri="{FF2B5EF4-FFF2-40B4-BE49-F238E27FC236}">
                  <a16:creationId xmlns:a16="http://schemas.microsoft.com/office/drawing/2014/main" id="{4BFF39EC-6BA1-263C-A2EC-15C3A5B00247}"/>
                </a:ext>
              </a:extLst>
            </p:cNvPr>
            <p:cNvSpPr/>
            <p:nvPr/>
          </p:nvSpPr>
          <p:spPr>
            <a:xfrm>
              <a:off x="14782759" y="5213711"/>
              <a:ext cx="949938" cy="45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0" y="21600"/>
                  </a:moveTo>
                  <a:cubicBezTo>
                    <a:pt x="3196" y="21301"/>
                    <a:pt x="4520" y="17446"/>
                    <a:pt x="5606" y="13579"/>
                  </a:cubicBezTo>
                  <a:cubicBezTo>
                    <a:pt x="6868" y="17109"/>
                    <a:pt x="8385" y="20522"/>
                    <a:pt x="11056" y="20229"/>
                  </a:cubicBezTo>
                  <a:cubicBezTo>
                    <a:pt x="13700" y="19938"/>
                    <a:pt x="15043" y="16273"/>
                    <a:pt x="16113" y="12527"/>
                  </a:cubicBezTo>
                  <a:cubicBezTo>
                    <a:pt x="17383" y="16099"/>
                    <a:pt x="18898" y="19587"/>
                    <a:pt x="21600" y="19290"/>
                  </a:cubicBezTo>
                  <a:lnTo>
                    <a:pt x="21545" y="16807"/>
                  </a:lnTo>
                  <a:cubicBezTo>
                    <a:pt x="19258" y="17058"/>
                    <a:pt x="18061" y="13947"/>
                    <a:pt x="16772" y="10222"/>
                  </a:cubicBezTo>
                  <a:cubicBezTo>
                    <a:pt x="17878" y="6171"/>
                    <a:pt x="18899" y="2735"/>
                    <a:pt x="21214" y="2481"/>
                  </a:cubicBezTo>
                  <a:lnTo>
                    <a:pt x="21142" y="0"/>
                  </a:lnTo>
                  <a:cubicBezTo>
                    <a:pt x="18416" y="300"/>
                    <a:pt x="17080" y="4165"/>
                    <a:pt x="15994" y="8031"/>
                  </a:cubicBezTo>
                  <a:cubicBezTo>
                    <a:pt x="14732" y="4504"/>
                    <a:pt x="13210" y="1123"/>
                    <a:pt x="10541" y="1416"/>
                  </a:cubicBezTo>
                  <a:cubicBezTo>
                    <a:pt x="7892" y="1708"/>
                    <a:pt x="6571" y="5362"/>
                    <a:pt x="5501" y="9116"/>
                  </a:cubicBezTo>
                  <a:cubicBezTo>
                    <a:pt x="4229" y="5537"/>
                    <a:pt x="2706" y="2023"/>
                    <a:pt x="0" y="2320"/>
                  </a:cubicBezTo>
                  <a:cubicBezTo>
                    <a:pt x="0" y="2320"/>
                    <a:pt x="67" y="4802"/>
                    <a:pt x="67" y="4802"/>
                  </a:cubicBezTo>
                  <a:cubicBezTo>
                    <a:pt x="2361" y="4550"/>
                    <a:pt x="3548" y="7681"/>
                    <a:pt x="4841" y="11421"/>
                  </a:cubicBezTo>
                  <a:cubicBezTo>
                    <a:pt x="3737" y="15462"/>
                    <a:pt x="2709" y="18874"/>
                    <a:pt x="399" y="19128"/>
                  </a:cubicBezTo>
                  <a:lnTo>
                    <a:pt x="470" y="21600"/>
                  </a:lnTo>
                  <a:close/>
                  <a:moveTo>
                    <a:pt x="571" y="17516"/>
                  </a:moveTo>
                  <a:cubicBezTo>
                    <a:pt x="973" y="17463"/>
                    <a:pt x="1323" y="17289"/>
                    <a:pt x="1641" y="17020"/>
                  </a:cubicBezTo>
                  <a:cubicBezTo>
                    <a:pt x="1641" y="17020"/>
                    <a:pt x="1387" y="6572"/>
                    <a:pt x="1387" y="6572"/>
                  </a:cubicBezTo>
                  <a:cubicBezTo>
                    <a:pt x="1058" y="6378"/>
                    <a:pt x="699" y="6290"/>
                    <a:pt x="296" y="6330"/>
                  </a:cubicBezTo>
                  <a:lnTo>
                    <a:pt x="571" y="17516"/>
                  </a:lnTo>
                  <a:close/>
                  <a:moveTo>
                    <a:pt x="2649" y="15637"/>
                  </a:moveTo>
                  <a:cubicBezTo>
                    <a:pt x="3008" y="15009"/>
                    <a:pt x="3317" y="14212"/>
                    <a:pt x="3611" y="13297"/>
                  </a:cubicBezTo>
                  <a:lnTo>
                    <a:pt x="3530" y="9777"/>
                  </a:lnTo>
                  <a:cubicBezTo>
                    <a:pt x="3194" y="8935"/>
                    <a:pt x="2849" y="8211"/>
                    <a:pt x="2462" y="7671"/>
                  </a:cubicBezTo>
                  <a:lnTo>
                    <a:pt x="2649" y="15637"/>
                  </a:lnTo>
                  <a:close/>
                  <a:moveTo>
                    <a:pt x="6265" y="11274"/>
                  </a:moveTo>
                  <a:cubicBezTo>
                    <a:pt x="7335" y="7383"/>
                    <a:pt x="8366" y="4144"/>
                    <a:pt x="10612" y="3897"/>
                  </a:cubicBezTo>
                  <a:cubicBezTo>
                    <a:pt x="12876" y="3648"/>
                    <a:pt x="14062" y="6687"/>
                    <a:pt x="15336" y="10361"/>
                  </a:cubicBezTo>
                  <a:cubicBezTo>
                    <a:pt x="14269" y="14240"/>
                    <a:pt x="13242" y="17500"/>
                    <a:pt x="11001" y="17746"/>
                  </a:cubicBezTo>
                  <a:cubicBezTo>
                    <a:pt x="8738" y="17995"/>
                    <a:pt x="7539" y="14948"/>
                    <a:pt x="6265" y="11274"/>
                  </a:cubicBezTo>
                  <a:close/>
                  <a:moveTo>
                    <a:pt x="8019" y="13315"/>
                  </a:moveTo>
                  <a:cubicBezTo>
                    <a:pt x="8416" y="14295"/>
                    <a:pt x="8827" y="15128"/>
                    <a:pt x="9287" y="15750"/>
                  </a:cubicBezTo>
                  <a:lnTo>
                    <a:pt x="9038" y="6172"/>
                  </a:lnTo>
                  <a:cubicBezTo>
                    <a:pt x="8613" y="6892"/>
                    <a:pt x="8251" y="7817"/>
                    <a:pt x="7906" y="8878"/>
                  </a:cubicBezTo>
                  <a:lnTo>
                    <a:pt x="8019" y="13315"/>
                  </a:lnTo>
                  <a:close/>
                  <a:moveTo>
                    <a:pt x="10389" y="16077"/>
                  </a:moveTo>
                  <a:cubicBezTo>
                    <a:pt x="10611" y="16140"/>
                    <a:pt x="10842" y="16161"/>
                    <a:pt x="11095" y="16128"/>
                  </a:cubicBezTo>
                  <a:cubicBezTo>
                    <a:pt x="11223" y="16112"/>
                    <a:pt x="11344" y="16080"/>
                    <a:pt x="11463" y="16041"/>
                  </a:cubicBezTo>
                  <a:lnTo>
                    <a:pt x="11227" y="5045"/>
                  </a:lnTo>
                  <a:cubicBezTo>
                    <a:pt x="11108" y="5036"/>
                    <a:pt x="10985" y="5039"/>
                    <a:pt x="10857" y="5056"/>
                  </a:cubicBezTo>
                  <a:cubicBezTo>
                    <a:pt x="10605" y="5088"/>
                    <a:pt x="10374" y="5166"/>
                    <a:pt x="10157" y="5285"/>
                  </a:cubicBezTo>
                  <a:lnTo>
                    <a:pt x="10389" y="16077"/>
                  </a:lnTo>
                  <a:close/>
                  <a:moveTo>
                    <a:pt x="12594" y="15655"/>
                  </a:moveTo>
                  <a:cubicBezTo>
                    <a:pt x="12999" y="15123"/>
                    <a:pt x="13343" y="14414"/>
                    <a:pt x="13661" y="13573"/>
                  </a:cubicBezTo>
                  <a:lnTo>
                    <a:pt x="13528" y="7680"/>
                  </a:lnTo>
                  <a:cubicBezTo>
                    <a:pt x="13173" y="6920"/>
                    <a:pt x="12798" y="6300"/>
                    <a:pt x="12371" y="5869"/>
                  </a:cubicBezTo>
                  <a:lnTo>
                    <a:pt x="12594" y="15655"/>
                  </a:lnTo>
                  <a:close/>
                  <a:moveTo>
                    <a:pt x="18081" y="11798"/>
                  </a:moveTo>
                  <a:cubicBezTo>
                    <a:pt x="18416" y="12578"/>
                    <a:pt x="18758" y="13235"/>
                    <a:pt x="19139" y="13718"/>
                  </a:cubicBezTo>
                  <a:lnTo>
                    <a:pt x="18884" y="6051"/>
                  </a:lnTo>
                  <a:cubicBezTo>
                    <a:pt x="18541" y="6694"/>
                    <a:pt x="18245" y="7495"/>
                    <a:pt x="17967" y="8411"/>
                  </a:cubicBezTo>
                  <a:lnTo>
                    <a:pt x="18081" y="11798"/>
                  </a:lnTo>
                  <a:close/>
                  <a:moveTo>
                    <a:pt x="20486" y="14708"/>
                  </a:moveTo>
                  <a:cubicBezTo>
                    <a:pt x="20804" y="14878"/>
                    <a:pt x="21150" y="14947"/>
                    <a:pt x="21538" y="14889"/>
                  </a:cubicBezTo>
                  <a:lnTo>
                    <a:pt x="21229" y="4150"/>
                  </a:lnTo>
                  <a:cubicBezTo>
                    <a:pt x="20842" y="4223"/>
                    <a:pt x="20502" y="4409"/>
                    <a:pt x="20197" y="4684"/>
                  </a:cubicBezTo>
                  <a:cubicBezTo>
                    <a:pt x="20197" y="4684"/>
                    <a:pt x="20486" y="14708"/>
                    <a:pt x="20486" y="147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" name="Shape 34189">
              <a:extLst>
                <a:ext uri="{FF2B5EF4-FFF2-40B4-BE49-F238E27FC236}">
                  <a16:creationId xmlns:a16="http://schemas.microsoft.com/office/drawing/2014/main" id="{82C06F15-E98F-072C-C443-A73980902B6F}"/>
                </a:ext>
              </a:extLst>
            </p:cNvPr>
            <p:cNvSpPr/>
            <p:nvPr/>
          </p:nvSpPr>
          <p:spPr>
            <a:xfrm>
              <a:off x="12966315" y="3935732"/>
              <a:ext cx="606684" cy="8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8" name="Shape 34190">
              <a:extLst>
                <a:ext uri="{FF2B5EF4-FFF2-40B4-BE49-F238E27FC236}">
                  <a16:creationId xmlns:a16="http://schemas.microsoft.com/office/drawing/2014/main" id="{A3130586-47C0-A774-6E5B-9EF5C8BC07F9}"/>
                </a:ext>
              </a:extLst>
            </p:cNvPr>
            <p:cNvSpPr/>
            <p:nvPr/>
          </p:nvSpPr>
          <p:spPr>
            <a:xfrm>
              <a:off x="8736613" y="4207504"/>
              <a:ext cx="967678" cy="82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18" extrusionOk="0">
                  <a:moveTo>
                    <a:pt x="17160" y="16531"/>
                  </a:moveTo>
                  <a:lnTo>
                    <a:pt x="3281" y="10266"/>
                  </a:lnTo>
                  <a:lnTo>
                    <a:pt x="6158" y="1453"/>
                  </a:lnTo>
                  <a:lnTo>
                    <a:pt x="20037" y="7718"/>
                  </a:lnTo>
                  <a:cubicBezTo>
                    <a:pt x="20037" y="7718"/>
                    <a:pt x="17160" y="16531"/>
                    <a:pt x="17160" y="16531"/>
                  </a:cubicBezTo>
                  <a:close/>
                  <a:moveTo>
                    <a:pt x="20480" y="6363"/>
                  </a:moveTo>
                  <a:lnTo>
                    <a:pt x="6600" y="98"/>
                  </a:lnTo>
                  <a:cubicBezTo>
                    <a:pt x="5961" y="-191"/>
                    <a:pt x="5246" y="183"/>
                    <a:pt x="5001" y="931"/>
                  </a:cubicBezTo>
                  <a:cubicBezTo>
                    <a:pt x="5001" y="931"/>
                    <a:pt x="1682" y="11100"/>
                    <a:pt x="1694" y="11105"/>
                  </a:cubicBezTo>
                  <a:lnTo>
                    <a:pt x="17862" y="18403"/>
                  </a:lnTo>
                  <a:cubicBezTo>
                    <a:pt x="17874" y="18409"/>
                    <a:pt x="21194" y="8240"/>
                    <a:pt x="21194" y="8240"/>
                  </a:cubicBezTo>
                  <a:cubicBezTo>
                    <a:pt x="21438" y="7492"/>
                    <a:pt x="21118" y="6651"/>
                    <a:pt x="20480" y="6363"/>
                  </a:cubicBezTo>
                  <a:close/>
                  <a:moveTo>
                    <a:pt x="16989" y="21121"/>
                  </a:moveTo>
                  <a:lnTo>
                    <a:pt x="797" y="13812"/>
                  </a:lnTo>
                  <a:cubicBezTo>
                    <a:pt x="157" y="13523"/>
                    <a:pt x="-162" y="12683"/>
                    <a:pt x="83" y="11934"/>
                  </a:cubicBezTo>
                  <a:lnTo>
                    <a:pt x="304" y="11256"/>
                  </a:lnTo>
                  <a:lnTo>
                    <a:pt x="7822" y="14649"/>
                  </a:lnTo>
                  <a:lnTo>
                    <a:pt x="7600" y="15327"/>
                  </a:lnTo>
                  <a:lnTo>
                    <a:pt x="11070" y="16893"/>
                  </a:lnTo>
                  <a:lnTo>
                    <a:pt x="11291" y="16216"/>
                  </a:lnTo>
                  <a:lnTo>
                    <a:pt x="18810" y="19609"/>
                  </a:lnTo>
                  <a:lnTo>
                    <a:pt x="18588" y="20287"/>
                  </a:lnTo>
                  <a:cubicBezTo>
                    <a:pt x="18344" y="21036"/>
                    <a:pt x="17627" y="21409"/>
                    <a:pt x="16989" y="21121"/>
                  </a:cubicBezTo>
                  <a:cubicBezTo>
                    <a:pt x="16989" y="21121"/>
                    <a:pt x="16989" y="21121"/>
                    <a:pt x="16989" y="211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9" name="Shape 34191">
              <a:extLst>
                <a:ext uri="{FF2B5EF4-FFF2-40B4-BE49-F238E27FC236}">
                  <a16:creationId xmlns:a16="http://schemas.microsoft.com/office/drawing/2014/main" id="{00F670FB-E228-A259-1870-D36A1CD417BC}"/>
                </a:ext>
              </a:extLst>
            </p:cNvPr>
            <p:cNvSpPr/>
            <p:nvPr/>
          </p:nvSpPr>
          <p:spPr>
            <a:xfrm>
              <a:off x="12884222" y="7775447"/>
              <a:ext cx="606686" cy="8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0" name="Shape 34192">
              <a:extLst>
                <a:ext uri="{FF2B5EF4-FFF2-40B4-BE49-F238E27FC236}">
                  <a16:creationId xmlns:a16="http://schemas.microsoft.com/office/drawing/2014/main" id="{42194951-9776-2124-1BA7-7208A6A4F0D6}"/>
                </a:ext>
              </a:extLst>
            </p:cNvPr>
            <p:cNvSpPr/>
            <p:nvPr/>
          </p:nvSpPr>
          <p:spPr>
            <a:xfrm>
              <a:off x="9950402" y="3061775"/>
              <a:ext cx="885232" cy="104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1" name="Shape 34193">
              <a:extLst>
                <a:ext uri="{FF2B5EF4-FFF2-40B4-BE49-F238E27FC236}">
                  <a16:creationId xmlns:a16="http://schemas.microsoft.com/office/drawing/2014/main" id="{B8D0D2D6-9A25-578F-D62B-ADECFAA0B0E3}"/>
                </a:ext>
              </a:extLst>
            </p:cNvPr>
            <p:cNvSpPr/>
            <p:nvPr/>
          </p:nvSpPr>
          <p:spPr>
            <a:xfrm>
              <a:off x="11615551" y="3334957"/>
              <a:ext cx="818520" cy="81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3" h="20113" extrusionOk="0">
                  <a:moveTo>
                    <a:pt x="8483" y="125"/>
                  </a:moveTo>
                  <a:cubicBezTo>
                    <a:pt x="2996" y="994"/>
                    <a:pt x="-744" y="6142"/>
                    <a:pt x="125" y="11629"/>
                  </a:cubicBezTo>
                  <a:cubicBezTo>
                    <a:pt x="994" y="17116"/>
                    <a:pt x="6142" y="20856"/>
                    <a:pt x="11629" y="19987"/>
                  </a:cubicBezTo>
                  <a:cubicBezTo>
                    <a:pt x="17116" y="19118"/>
                    <a:pt x="20856" y="13970"/>
                    <a:pt x="19987" y="8483"/>
                  </a:cubicBezTo>
                  <a:cubicBezTo>
                    <a:pt x="19118" y="2996"/>
                    <a:pt x="13970" y="-744"/>
                    <a:pt x="8483" y="125"/>
                  </a:cubicBezTo>
                  <a:close/>
                  <a:moveTo>
                    <a:pt x="8760" y="1873"/>
                  </a:moveTo>
                  <a:cubicBezTo>
                    <a:pt x="8956" y="1842"/>
                    <a:pt x="9163" y="1878"/>
                    <a:pt x="9336" y="2004"/>
                  </a:cubicBezTo>
                  <a:cubicBezTo>
                    <a:pt x="9681" y="2255"/>
                    <a:pt x="9758" y="2741"/>
                    <a:pt x="9507" y="3087"/>
                  </a:cubicBezTo>
                  <a:cubicBezTo>
                    <a:pt x="9256" y="3432"/>
                    <a:pt x="8770" y="3509"/>
                    <a:pt x="8424" y="3258"/>
                  </a:cubicBezTo>
                  <a:cubicBezTo>
                    <a:pt x="8079" y="3007"/>
                    <a:pt x="8002" y="2521"/>
                    <a:pt x="8253" y="2175"/>
                  </a:cubicBezTo>
                  <a:cubicBezTo>
                    <a:pt x="8378" y="2002"/>
                    <a:pt x="8564" y="1904"/>
                    <a:pt x="8760" y="1873"/>
                  </a:cubicBezTo>
                  <a:close/>
                  <a:moveTo>
                    <a:pt x="9098" y="4008"/>
                  </a:moveTo>
                  <a:cubicBezTo>
                    <a:pt x="9327" y="3971"/>
                    <a:pt x="9546" y="4130"/>
                    <a:pt x="9582" y="4359"/>
                  </a:cubicBezTo>
                  <a:lnTo>
                    <a:pt x="10314" y="8984"/>
                  </a:lnTo>
                  <a:cubicBezTo>
                    <a:pt x="10465" y="9019"/>
                    <a:pt x="10626" y="8992"/>
                    <a:pt x="10759" y="9088"/>
                  </a:cubicBezTo>
                  <a:cubicBezTo>
                    <a:pt x="10893" y="9186"/>
                    <a:pt x="10931" y="9343"/>
                    <a:pt x="11011" y="9477"/>
                  </a:cubicBezTo>
                  <a:lnTo>
                    <a:pt x="14460" y="8930"/>
                  </a:lnTo>
                  <a:cubicBezTo>
                    <a:pt x="14689" y="8894"/>
                    <a:pt x="14908" y="9053"/>
                    <a:pt x="14944" y="9282"/>
                  </a:cubicBezTo>
                  <a:cubicBezTo>
                    <a:pt x="14980" y="9511"/>
                    <a:pt x="14822" y="9729"/>
                    <a:pt x="14593" y="9766"/>
                  </a:cubicBezTo>
                  <a:lnTo>
                    <a:pt x="11143" y="10312"/>
                  </a:lnTo>
                  <a:cubicBezTo>
                    <a:pt x="11108" y="10464"/>
                    <a:pt x="11121" y="10625"/>
                    <a:pt x="11024" y="10759"/>
                  </a:cubicBezTo>
                  <a:cubicBezTo>
                    <a:pt x="10636" y="11292"/>
                    <a:pt x="9886" y="11411"/>
                    <a:pt x="9353" y="11024"/>
                  </a:cubicBezTo>
                  <a:cubicBezTo>
                    <a:pt x="8820" y="10636"/>
                    <a:pt x="8701" y="9886"/>
                    <a:pt x="9088" y="9353"/>
                  </a:cubicBezTo>
                  <a:cubicBezTo>
                    <a:pt x="9188" y="9215"/>
                    <a:pt x="9357" y="9195"/>
                    <a:pt x="9495" y="9114"/>
                  </a:cubicBezTo>
                  <a:lnTo>
                    <a:pt x="8762" y="4489"/>
                  </a:lnTo>
                  <a:cubicBezTo>
                    <a:pt x="8726" y="4260"/>
                    <a:pt x="8869" y="4044"/>
                    <a:pt x="9098" y="4008"/>
                  </a:cubicBezTo>
                  <a:close/>
                  <a:moveTo>
                    <a:pt x="2495" y="10476"/>
                  </a:moveTo>
                  <a:cubicBezTo>
                    <a:pt x="2691" y="10446"/>
                    <a:pt x="2898" y="10482"/>
                    <a:pt x="3071" y="10607"/>
                  </a:cubicBezTo>
                  <a:cubicBezTo>
                    <a:pt x="3417" y="10859"/>
                    <a:pt x="3494" y="11345"/>
                    <a:pt x="3243" y="11690"/>
                  </a:cubicBezTo>
                  <a:cubicBezTo>
                    <a:pt x="2992" y="12035"/>
                    <a:pt x="2505" y="12113"/>
                    <a:pt x="2160" y="11862"/>
                  </a:cubicBezTo>
                  <a:cubicBezTo>
                    <a:pt x="1814" y="11610"/>
                    <a:pt x="1737" y="11124"/>
                    <a:pt x="1988" y="10779"/>
                  </a:cubicBezTo>
                  <a:cubicBezTo>
                    <a:pt x="2114" y="10606"/>
                    <a:pt x="2300" y="10507"/>
                    <a:pt x="2495" y="10476"/>
                  </a:cubicBezTo>
                  <a:close/>
                  <a:moveTo>
                    <a:pt x="17392" y="8117"/>
                  </a:moveTo>
                  <a:cubicBezTo>
                    <a:pt x="17587" y="8086"/>
                    <a:pt x="17779" y="8125"/>
                    <a:pt x="17952" y="8250"/>
                  </a:cubicBezTo>
                  <a:cubicBezTo>
                    <a:pt x="18298" y="8502"/>
                    <a:pt x="18375" y="8988"/>
                    <a:pt x="18124" y="9333"/>
                  </a:cubicBezTo>
                  <a:cubicBezTo>
                    <a:pt x="17872" y="9678"/>
                    <a:pt x="17402" y="9753"/>
                    <a:pt x="17056" y="9502"/>
                  </a:cubicBezTo>
                  <a:cubicBezTo>
                    <a:pt x="16711" y="9251"/>
                    <a:pt x="16634" y="8765"/>
                    <a:pt x="16885" y="8419"/>
                  </a:cubicBezTo>
                  <a:cubicBezTo>
                    <a:pt x="17010" y="8247"/>
                    <a:pt x="17196" y="8148"/>
                    <a:pt x="17392" y="8117"/>
                  </a:cubicBezTo>
                  <a:close/>
                  <a:moveTo>
                    <a:pt x="11112" y="16723"/>
                  </a:moveTo>
                  <a:cubicBezTo>
                    <a:pt x="11308" y="16692"/>
                    <a:pt x="11515" y="16728"/>
                    <a:pt x="11688" y="16854"/>
                  </a:cubicBezTo>
                  <a:cubicBezTo>
                    <a:pt x="12033" y="17105"/>
                    <a:pt x="12110" y="17591"/>
                    <a:pt x="11859" y="17937"/>
                  </a:cubicBezTo>
                  <a:cubicBezTo>
                    <a:pt x="11608" y="18282"/>
                    <a:pt x="11122" y="18359"/>
                    <a:pt x="10776" y="18108"/>
                  </a:cubicBezTo>
                  <a:cubicBezTo>
                    <a:pt x="10431" y="17857"/>
                    <a:pt x="10354" y="17371"/>
                    <a:pt x="10605" y="17025"/>
                  </a:cubicBezTo>
                  <a:cubicBezTo>
                    <a:pt x="10730" y="16853"/>
                    <a:pt x="10916" y="16754"/>
                    <a:pt x="11112" y="1672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2" name="Shape 34194">
              <a:extLst>
                <a:ext uri="{FF2B5EF4-FFF2-40B4-BE49-F238E27FC236}">
                  <a16:creationId xmlns:a16="http://schemas.microsoft.com/office/drawing/2014/main" id="{01D07B15-DF8A-9C55-A057-4DB80AD8FC52}"/>
                </a:ext>
              </a:extLst>
            </p:cNvPr>
            <p:cNvSpPr/>
            <p:nvPr/>
          </p:nvSpPr>
          <p:spPr>
            <a:xfrm>
              <a:off x="14592598" y="6234099"/>
              <a:ext cx="850388" cy="97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3" name="Shape 34195">
              <a:extLst>
                <a:ext uri="{FF2B5EF4-FFF2-40B4-BE49-F238E27FC236}">
                  <a16:creationId xmlns:a16="http://schemas.microsoft.com/office/drawing/2014/main" id="{2DB1E410-BFF8-0F49-3713-536B91957056}"/>
                </a:ext>
              </a:extLst>
            </p:cNvPr>
            <p:cNvSpPr/>
            <p:nvPr/>
          </p:nvSpPr>
          <p:spPr>
            <a:xfrm>
              <a:off x="13429434" y="7344882"/>
              <a:ext cx="433382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4" name="Shape 34196">
              <a:extLst>
                <a:ext uri="{FF2B5EF4-FFF2-40B4-BE49-F238E27FC236}">
                  <a16:creationId xmlns:a16="http://schemas.microsoft.com/office/drawing/2014/main" id="{09CB0E64-B744-FB92-DC12-5D97DCF25157}"/>
                </a:ext>
              </a:extLst>
            </p:cNvPr>
            <p:cNvSpPr/>
            <p:nvPr/>
          </p:nvSpPr>
          <p:spPr>
            <a:xfrm>
              <a:off x="12395982" y="2571694"/>
              <a:ext cx="1203272" cy="67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895"/>
                  </a:moveTo>
                  <a:cubicBezTo>
                    <a:pt x="2602" y="16630"/>
                    <a:pt x="4225" y="13961"/>
                    <a:pt x="5624" y="11197"/>
                  </a:cubicBezTo>
                  <a:cubicBezTo>
                    <a:pt x="6473" y="14530"/>
                    <a:pt x="7574" y="17859"/>
                    <a:pt x="10123" y="18579"/>
                  </a:cubicBezTo>
                  <a:cubicBezTo>
                    <a:pt x="12646" y="19291"/>
                    <a:pt x="14269" y="16784"/>
                    <a:pt x="15641" y="14112"/>
                  </a:cubicBezTo>
                  <a:cubicBezTo>
                    <a:pt x="16494" y="17483"/>
                    <a:pt x="17585" y="20872"/>
                    <a:pt x="20164" y="21600"/>
                  </a:cubicBezTo>
                  <a:lnTo>
                    <a:pt x="20353" y="19555"/>
                  </a:lnTo>
                  <a:cubicBezTo>
                    <a:pt x="18170" y="18939"/>
                    <a:pt x="17341" y="15971"/>
                    <a:pt x="16486" y="12469"/>
                  </a:cubicBezTo>
                  <a:cubicBezTo>
                    <a:pt x="17922" y="9562"/>
                    <a:pt x="19218" y="7126"/>
                    <a:pt x="21427" y="7750"/>
                  </a:cubicBezTo>
                  <a:lnTo>
                    <a:pt x="21600" y="5701"/>
                  </a:lnTo>
                  <a:cubicBezTo>
                    <a:pt x="18998" y="4966"/>
                    <a:pt x="17363" y="7639"/>
                    <a:pt x="15964" y="10403"/>
                  </a:cubicBezTo>
                  <a:cubicBezTo>
                    <a:pt x="15115" y="7072"/>
                    <a:pt x="14006" y="3768"/>
                    <a:pt x="11458" y="3048"/>
                  </a:cubicBezTo>
                  <a:cubicBezTo>
                    <a:pt x="8930" y="2335"/>
                    <a:pt x="7330" y="4841"/>
                    <a:pt x="5956" y="7519"/>
                  </a:cubicBezTo>
                  <a:cubicBezTo>
                    <a:pt x="5103" y="4143"/>
                    <a:pt x="4006" y="730"/>
                    <a:pt x="1424" y="0"/>
                  </a:cubicBezTo>
                  <a:cubicBezTo>
                    <a:pt x="1424" y="0"/>
                    <a:pt x="1247" y="2048"/>
                    <a:pt x="1247" y="2048"/>
                  </a:cubicBezTo>
                  <a:cubicBezTo>
                    <a:pt x="3436" y="2666"/>
                    <a:pt x="4253" y="5647"/>
                    <a:pt x="5111" y="9162"/>
                  </a:cubicBezTo>
                  <a:cubicBezTo>
                    <a:pt x="3678" y="12062"/>
                    <a:pt x="2378" y="14476"/>
                    <a:pt x="172" y="13853"/>
                  </a:cubicBezTo>
                  <a:lnTo>
                    <a:pt x="0" y="15895"/>
                  </a:lnTo>
                  <a:close/>
                  <a:moveTo>
                    <a:pt x="491" y="12600"/>
                  </a:moveTo>
                  <a:cubicBezTo>
                    <a:pt x="875" y="12701"/>
                    <a:pt x="1223" y="12685"/>
                    <a:pt x="1549" y="12580"/>
                  </a:cubicBezTo>
                  <a:cubicBezTo>
                    <a:pt x="1549" y="12580"/>
                    <a:pt x="2321" y="3967"/>
                    <a:pt x="2321" y="3967"/>
                  </a:cubicBezTo>
                  <a:cubicBezTo>
                    <a:pt x="2030" y="3690"/>
                    <a:pt x="1699" y="3489"/>
                    <a:pt x="1315" y="3377"/>
                  </a:cubicBezTo>
                  <a:lnTo>
                    <a:pt x="491" y="12600"/>
                  </a:lnTo>
                  <a:close/>
                  <a:moveTo>
                    <a:pt x="2634" y="11814"/>
                  </a:moveTo>
                  <a:cubicBezTo>
                    <a:pt x="3034" y="11431"/>
                    <a:pt x="3403" y="10892"/>
                    <a:pt x="3769" y="10250"/>
                  </a:cubicBezTo>
                  <a:lnTo>
                    <a:pt x="4033" y="7350"/>
                  </a:lnTo>
                  <a:cubicBezTo>
                    <a:pt x="3797" y="6543"/>
                    <a:pt x="3542" y="5828"/>
                    <a:pt x="3229" y="5249"/>
                  </a:cubicBezTo>
                  <a:lnTo>
                    <a:pt x="2634" y="11814"/>
                  </a:lnTo>
                  <a:close/>
                  <a:moveTo>
                    <a:pt x="6469" y="9554"/>
                  </a:moveTo>
                  <a:cubicBezTo>
                    <a:pt x="7855" y="6764"/>
                    <a:pt x="9142" y="4492"/>
                    <a:pt x="11285" y="5097"/>
                  </a:cubicBezTo>
                  <a:cubicBezTo>
                    <a:pt x="13446" y="5708"/>
                    <a:pt x="14271" y="8612"/>
                    <a:pt x="15117" y="12067"/>
                  </a:cubicBezTo>
                  <a:cubicBezTo>
                    <a:pt x="13735" y="14848"/>
                    <a:pt x="12450" y="17138"/>
                    <a:pt x="10312" y="16534"/>
                  </a:cubicBezTo>
                  <a:cubicBezTo>
                    <a:pt x="8151" y="15924"/>
                    <a:pt x="7315" y="13008"/>
                    <a:pt x="6469" y="9554"/>
                  </a:cubicBezTo>
                  <a:close/>
                  <a:moveTo>
                    <a:pt x="7926" y="11848"/>
                  </a:moveTo>
                  <a:cubicBezTo>
                    <a:pt x="8206" y="12791"/>
                    <a:pt x="8514" y="13618"/>
                    <a:pt x="8887" y="14290"/>
                  </a:cubicBezTo>
                  <a:lnTo>
                    <a:pt x="9579" y="6388"/>
                  </a:lnTo>
                  <a:cubicBezTo>
                    <a:pt x="9109" y="6822"/>
                    <a:pt x="8677" y="7447"/>
                    <a:pt x="8249" y="8189"/>
                  </a:cubicBezTo>
                  <a:lnTo>
                    <a:pt x="7926" y="11848"/>
                  </a:lnTo>
                  <a:close/>
                  <a:moveTo>
                    <a:pt x="9896" y="14953"/>
                  </a:moveTo>
                  <a:cubicBezTo>
                    <a:pt x="10099" y="15084"/>
                    <a:pt x="10315" y="15184"/>
                    <a:pt x="10557" y="15248"/>
                  </a:cubicBezTo>
                  <a:cubicBezTo>
                    <a:pt x="10679" y="15281"/>
                    <a:pt x="10797" y="15298"/>
                    <a:pt x="10912" y="15309"/>
                  </a:cubicBezTo>
                  <a:lnTo>
                    <a:pt x="11755" y="6255"/>
                  </a:lnTo>
                  <a:cubicBezTo>
                    <a:pt x="11643" y="6205"/>
                    <a:pt x="11527" y="6163"/>
                    <a:pt x="11404" y="6131"/>
                  </a:cubicBezTo>
                  <a:cubicBezTo>
                    <a:pt x="11163" y="6066"/>
                    <a:pt x="10938" y="6048"/>
                    <a:pt x="10721" y="6066"/>
                  </a:cubicBezTo>
                  <a:lnTo>
                    <a:pt x="9896" y="14953"/>
                  </a:lnTo>
                  <a:close/>
                  <a:moveTo>
                    <a:pt x="12018" y="15401"/>
                  </a:moveTo>
                  <a:cubicBezTo>
                    <a:pt x="12451" y="15112"/>
                    <a:pt x="12844" y="14657"/>
                    <a:pt x="13226" y="14085"/>
                  </a:cubicBezTo>
                  <a:lnTo>
                    <a:pt x="13671" y="9231"/>
                  </a:lnTo>
                  <a:cubicBezTo>
                    <a:pt x="13409" y="8483"/>
                    <a:pt x="13115" y="7842"/>
                    <a:pt x="12755" y="7338"/>
                  </a:cubicBezTo>
                  <a:lnTo>
                    <a:pt x="12018" y="15401"/>
                  </a:lnTo>
                  <a:close/>
                  <a:moveTo>
                    <a:pt x="17569" y="14225"/>
                  </a:moveTo>
                  <a:cubicBezTo>
                    <a:pt x="17809" y="14981"/>
                    <a:pt x="18068" y="15640"/>
                    <a:pt x="18381" y="16171"/>
                  </a:cubicBezTo>
                  <a:lnTo>
                    <a:pt x="18883" y="9826"/>
                  </a:lnTo>
                  <a:cubicBezTo>
                    <a:pt x="18496" y="10227"/>
                    <a:pt x="18140" y="10774"/>
                    <a:pt x="17789" y="11421"/>
                  </a:cubicBezTo>
                  <a:lnTo>
                    <a:pt x="17569" y="14225"/>
                  </a:lnTo>
                  <a:close/>
                  <a:moveTo>
                    <a:pt x="19556" y="17463"/>
                  </a:moveTo>
                  <a:cubicBezTo>
                    <a:pt x="19840" y="17716"/>
                    <a:pt x="20160" y="17896"/>
                    <a:pt x="20532" y="17987"/>
                  </a:cubicBezTo>
                  <a:lnTo>
                    <a:pt x="21280" y="9117"/>
                  </a:lnTo>
                  <a:cubicBezTo>
                    <a:pt x="20907" y="9037"/>
                    <a:pt x="20569" y="9067"/>
                    <a:pt x="20254" y="9182"/>
                  </a:cubicBezTo>
                  <a:cubicBezTo>
                    <a:pt x="20254" y="9182"/>
                    <a:pt x="19556" y="17463"/>
                    <a:pt x="19556" y="1746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5" name="Shape 34197">
              <a:extLst>
                <a:ext uri="{FF2B5EF4-FFF2-40B4-BE49-F238E27FC236}">
                  <a16:creationId xmlns:a16="http://schemas.microsoft.com/office/drawing/2014/main" id="{9565A7E2-DBBD-555C-B181-B859D9C2A178}"/>
                </a:ext>
              </a:extLst>
            </p:cNvPr>
            <p:cNvSpPr/>
            <p:nvPr/>
          </p:nvSpPr>
          <p:spPr>
            <a:xfrm>
              <a:off x="13886540" y="2993820"/>
              <a:ext cx="578410" cy="61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85" extrusionOk="0">
                  <a:moveTo>
                    <a:pt x="7646" y="529"/>
                  </a:moveTo>
                  <a:cubicBezTo>
                    <a:pt x="7990" y="7"/>
                    <a:pt x="8716" y="-158"/>
                    <a:pt x="9266" y="168"/>
                  </a:cubicBezTo>
                  <a:lnTo>
                    <a:pt x="20724" y="6954"/>
                  </a:lnTo>
                  <a:cubicBezTo>
                    <a:pt x="21274" y="7280"/>
                    <a:pt x="21435" y="7971"/>
                    <a:pt x="21091" y="8493"/>
                  </a:cubicBezTo>
                  <a:lnTo>
                    <a:pt x="13003" y="20763"/>
                  </a:lnTo>
                  <a:cubicBezTo>
                    <a:pt x="12659" y="21284"/>
                    <a:pt x="11938" y="21442"/>
                    <a:pt x="11388" y="21116"/>
                  </a:cubicBezTo>
                  <a:lnTo>
                    <a:pt x="8398" y="19345"/>
                  </a:lnTo>
                  <a:lnTo>
                    <a:pt x="10574" y="16044"/>
                  </a:lnTo>
                  <a:cubicBezTo>
                    <a:pt x="10918" y="15523"/>
                    <a:pt x="10752" y="14839"/>
                    <a:pt x="10202" y="14513"/>
                  </a:cubicBezTo>
                  <a:lnTo>
                    <a:pt x="8206" y="13331"/>
                  </a:lnTo>
                  <a:cubicBezTo>
                    <a:pt x="7656" y="13006"/>
                    <a:pt x="6935" y="13163"/>
                    <a:pt x="6591" y="13685"/>
                  </a:cubicBezTo>
                  <a:lnTo>
                    <a:pt x="4415" y="16986"/>
                  </a:lnTo>
                  <a:lnTo>
                    <a:pt x="1926" y="15512"/>
                  </a:lnTo>
                  <a:cubicBezTo>
                    <a:pt x="1376" y="15186"/>
                    <a:pt x="1202" y="14498"/>
                    <a:pt x="1545" y="13976"/>
                  </a:cubicBezTo>
                  <a:lnTo>
                    <a:pt x="552" y="13387"/>
                  </a:lnTo>
                  <a:cubicBezTo>
                    <a:pt x="2" y="13062"/>
                    <a:pt x="-165" y="12378"/>
                    <a:pt x="179" y="11857"/>
                  </a:cubicBezTo>
                  <a:lnTo>
                    <a:pt x="7646" y="529"/>
                  </a:lnTo>
                  <a:close/>
                  <a:moveTo>
                    <a:pt x="8332" y="1585"/>
                  </a:moveTo>
                  <a:lnTo>
                    <a:pt x="1799" y="11496"/>
                  </a:lnTo>
                  <a:cubicBezTo>
                    <a:pt x="1799" y="11496"/>
                    <a:pt x="1170" y="12444"/>
                    <a:pt x="2166" y="13034"/>
                  </a:cubicBezTo>
                  <a:lnTo>
                    <a:pt x="9326" y="2173"/>
                  </a:lnTo>
                  <a:cubicBezTo>
                    <a:pt x="9498" y="1913"/>
                    <a:pt x="9416" y="1577"/>
                    <a:pt x="9141" y="1414"/>
                  </a:cubicBezTo>
                  <a:cubicBezTo>
                    <a:pt x="8866" y="1251"/>
                    <a:pt x="8504" y="1324"/>
                    <a:pt x="8332" y="1585"/>
                  </a:cubicBezTo>
                  <a:close/>
                  <a:moveTo>
                    <a:pt x="6784" y="14449"/>
                  </a:moveTo>
                  <a:cubicBezTo>
                    <a:pt x="7128" y="13927"/>
                    <a:pt x="7849" y="13769"/>
                    <a:pt x="8399" y="14095"/>
                  </a:cubicBezTo>
                  <a:lnTo>
                    <a:pt x="9393" y="14684"/>
                  </a:lnTo>
                  <a:cubicBezTo>
                    <a:pt x="9943" y="15010"/>
                    <a:pt x="10109" y="15693"/>
                    <a:pt x="9766" y="16215"/>
                  </a:cubicBezTo>
                  <a:lnTo>
                    <a:pt x="7897" y="19049"/>
                  </a:lnTo>
                  <a:cubicBezTo>
                    <a:pt x="7554" y="19570"/>
                    <a:pt x="6827" y="19735"/>
                    <a:pt x="6277" y="19410"/>
                  </a:cubicBezTo>
                  <a:lnTo>
                    <a:pt x="5284" y="18821"/>
                  </a:lnTo>
                  <a:cubicBezTo>
                    <a:pt x="4733" y="18495"/>
                    <a:pt x="4572" y="17804"/>
                    <a:pt x="4916" y="17283"/>
                  </a:cubicBezTo>
                  <a:lnTo>
                    <a:pt x="6784" y="14449"/>
                  </a:lnTo>
                  <a:close/>
                  <a:moveTo>
                    <a:pt x="7465" y="15512"/>
                  </a:moveTo>
                  <a:cubicBezTo>
                    <a:pt x="7293" y="15773"/>
                    <a:pt x="7369" y="16116"/>
                    <a:pt x="7645" y="16279"/>
                  </a:cubicBezTo>
                  <a:cubicBezTo>
                    <a:pt x="7920" y="16442"/>
                    <a:pt x="8287" y="16362"/>
                    <a:pt x="8459" y="16101"/>
                  </a:cubicBezTo>
                  <a:cubicBezTo>
                    <a:pt x="8630" y="15840"/>
                    <a:pt x="8546" y="15492"/>
                    <a:pt x="8271" y="15329"/>
                  </a:cubicBezTo>
                  <a:cubicBezTo>
                    <a:pt x="7995" y="15166"/>
                    <a:pt x="7637" y="15251"/>
                    <a:pt x="7465" y="155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6" name="Shape 34198">
              <a:extLst>
                <a:ext uri="{FF2B5EF4-FFF2-40B4-BE49-F238E27FC236}">
                  <a16:creationId xmlns:a16="http://schemas.microsoft.com/office/drawing/2014/main" id="{55B5D2D4-C58B-1A2E-0682-FCE28F684132}"/>
                </a:ext>
              </a:extLst>
            </p:cNvPr>
            <p:cNvSpPr/>
            <p:nvPr/>
          </p:nvSpPr>
          <p:spPr>
            <a:xfrm>
              <a:off x="10894630" y="2650276"/>
              <a:ext cx="621486" cy="960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53" extrusionOk="0">
                  <a:moveTo>
                    <a:pt x="15021" y="3564"/>
                  </a:moveTo>
                  <a:lnTo>
                    <a:pt x="1858" y="5543"/>
                  </a:lnTo>
                  <a:lnTo>
                    <a:pt x="6199" y="17788"/>
                  </a:lnTo>
                  <a:lnTo>
                    <a:pt x="19362" y="15809"/>
                  </a:lnTo>
                  <a:cubicBezTo>
                    <a:pt x="19362" y="15809"/>
                    <a:pt x="15021" y="3564"/>
                    <a:pt x="15021" y="3564"/>
                  </a:cubicBezTo>
                  <a:close/>
                  <a:moveTo>
                    <a:pt x="10139" y="2364"/>
                  </a:moveTo>
                  <a:lnTo>
                    <a:pt x="5438" y="3070"/>
                  </a:lnTo>
                  <a:cubicBezTo>
                    <a:pt x="5178" y="3109"/>
                    <a:pt x="5016" y="3278"/>
                    <a:pt x="5076" y="3447"/>
                  </a:cubicBezTo>
                  <a:cubicBezTo>
                    <a:pt x="5136" y="3616"/>
                    <a:pt x="5395" y="3722"/>
                    <a:pt x="5655" y="3683"/>
                  </a:cubicBezTo>
                  <a:lnTo>
                    <a:pt x="10356" y="2976"/>
                  </a:lnTo>
                  <a:cubicBezTo>
                    <a:pt x="10615" y="2937"/>
                    <a:pt x="10777" y="2768"/>
                    <a:pt x="10717" y="2599"/>
                  </a:cubicBezTo>
                  <a:cubicBezTo>
                    <a:pt x="10657" y="2430"/>
                    <a:pt x="10398" y="2325"/>
                    <a:pt x="10139" y="2364"/>
                  </a:cubicBezTo>
                  <a:close/>
                  <a:moveTo>
                    <a:pt x="14119" y="19177"/>
                  </a:moveTo>
                  <a:cubicBezTo>
                    <a:pt x="14897" y="19060"/>
                    <a:pt x="15383" y="18554"/>
                    <a:pt x="15204" y="18046"/>
                  </a:cubicBezTo>
                  <a:cubicBezTo>
                    <a:pt x="15024" y="17539"/>
                    <a:pt x="14246" y="17223"/>
                    <a:pt x="13468" y="17340"/>
                  </a:cubicBezTo>
                  <a:cubicBezTo>
                    <a:pt x="12689" y="17457"/>
                    <a:pt x="12203" y="17963"/>
                    <a:pt x="12383" y="18470"/>
                  </a:cubicBezTo>
                  <a:cubicBezTo>
                    <a:pt x="12563" y="18978"/>
                    <a:pt x="13340" y="19294"/>
                    <a:pt x="14119" y="19177"/>
                  </a:cubicBezTo>
                  <a:close/>
                  <a:moveTo>
                    <a:pt x="19724" y="19624"/>
                  </a:moveTo>
                  <a:lnTo>
                    <a:pt x="8442" y="21320"/>
                  </a:lnTo>
                  <a:cubicBezTo>
                    <a:pt x="7403" y="21476"/>
                    <a:pt x="6367" y="21054"/>
                    <a:pt x="6127" y="20378"/>
                  </a:cubicBezTo>
                  <a:lnTo>
                    <a:pt x="50" y="3235"/>
                  </a:lnTo>
                  <a:cubicBezTo>
                    <a:pt x="-190" y="2559"/>
                    <a:pt x="458" y="1884"/>
                    <a:pt x="1496" y="1728"/>
                  </a:cubicBezTo>
                  <a:lnTo>
                    <a:pt x="12778" y="32"/>
                  </a:lnTo>
                  <a:cubicBezTo>
                    <a:pt x="13817" y="-124"/>
                    <a:pt x="14853" y="298"/>
                    <a:pt x="15093" y="974"/>
                  </a:cubicBezTo>
                  <a:lnTo>
                    <a:pt x="21170" y="18117"/>
                  </a:lnTo>
                  <a:cubicBezTo>
                    <a:pt x="21410" y="18793"/>
                    <a:pt x="20762" y="19468"/>
                    <a:pt x="19724" y="196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7" name="Shape 34199">
              <a:extLst>
                <a:ext uri="{FF2B5EF4-FFF2-40B4-BE49-F238E27FC236}">
                  <a16:creationId xmlns:a16="http://schemas.microsoft.com/office/drawing/2014/main" id="{64A84D56-111C-8A90-6844-5A7ABCF3AFD3}"/>
                </a:ext>
              </a:extLst>
            </p:cNvPr>
            <p:cNvSpPr/>
            <p:nvPr/>
          </p:nvSpPr>
          <p:spPr>
            <a:xfrm>
              <a:off x="11662409" y="2578131"/>
              <a:ext cx="539930" cy="68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37"/>
                  </a:moveTo>
                  <a:lnTo>
                    <a:pt x="1844" y="21600"/>
                  </a:lnTo>
                  <a:lnTo>
                    <a:pt x="21600" y="20512"/>
                  </a:lnTo>
                  <a:lnTo>
                    <a:pt x="20076" y="3352"/>
                  </a:lnTo>
                  <a:lnTo>
                    <a:pt x="15202" y="0"/>
                  </a:lnTo>
                  <a:lnTo>
                    <a:pt x="0" y="837"/>
                  </a:lnTo>
                  <a:close/>
                  <a:moveTo>
                    <a:pt x="6705" y="5273"/>
                  </a:moveTo>
                  <a:lnTo>
                    <a:pt x="13900" y="4876"/>
                  </a:lnTo>
                  <a:lnTo>
                    <a:pt x="13951" y="5450"/>
                  </a:lnTo>
                  <a:lnTo>
                    <a:pt x="6756" y="5846"/>
                  </a:lnTo>
                  <a:lnTo>
                    <a:pt x="6705" y="5273"/>
                  </a:lnTo>
                  <a:close/>
                  <a:moveTo>
                    <a:pt x="3609" y="11120"/>
                  </a:moveTo>
                  <a:lnTo>
                    <a:pt x="18000" y="10328"/>
                  </a:lnTo>
                  <a:lnTo>
                    <a:pt x="18049" y="10884"/>
                  </a:lnTo>
                  <a:lnTo>
                    <a:pt x="3658" y="11677"/>
                  </a:lnTo>
                  <a:lnTo>
                    <a:pt x="3609" y="11120"/>
                  </a:lnTo>
                  <a:close/>
                  <a:moveTo>
                    <a:pt x="3859" y="13936"/>
                  </a:moveTo>
                  <a:lnTo>
                    <a:pt x="18250" y="13144"/>
                  </a:lnTo>
                  <a:lnTo>
                    <a:pt x="18301" y="13717"/>
                  </a:lnTo>
                  <a:lnTo>
                    <a:pt x="3910" y="14509"/>
                  </a:lnTo>
                  <a:lnTo>
                    <a:pt x="3859" y="13936"/>
                  </a:lnTo>
                  <a:close/>
                  <a:moveTo>
                    <a:pt x="4109" y="16753"/>
                  </a:moveTo>
                  <a:lnTo>
                    <a:pt x="11305" y="16357"/>
                  </a:lnTo>
                  <a:lnTo>
                    <a:pt x="11356" y="16930"/>
                  </a:lnTo>
                  <a:lnTo>
                    <a:pt x="4160" y="17326"/>
                  </a:lnTo>
                  <a:lnTo>
                    <a:pt x="4109" y="16753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8" name="Shape 34200">
              <a:extLst>
                <a:ext uri="{FF2B5EF4-FFF2-40B4-BE49-F238E27FC236}">
                  <a16:creationId xmlns:a16="http://schemas.microsoft.com/office/drawing/2014/main" id="{1BFF8C2C-E1E1-4DDB-A082-5B33A982E00A}"/>
                </a:ext>
              </a:extLst>
            </p:cNvPr>
            <p:cNvSpPr/>
            <p:nvPr/>
          </p:nvSpPr>
          <p:spPr>
            <a:xfrm>
              <a:off x="12531620" y="6289836"/>
              <a:ext cx="641868" cy="650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extrusionOk="0">
                  <a:moveTo>
                    <a:pt x="0" y="8656"/>
                  </a:moveTo>
                  <a:lnTo>
                    <a:pt x="3891" y="13472"/>
                  </a:lnTo>
                  <a:cubicBezTo>
                    <a:pt x="3891" y="13472"/>
                    <a:pt x="5113" y="13644"/>
                    <a:pt x="5432" y="12623"/>
                  </a:cubicBezTo>
                  <a:cubicBezTo>
                    <a:pt x="5784" y="11492"/>
                    <a:pt x="7687" y="9934"/>
                    <a:pt x="9148" y="11824"/>
                  </a:cubicBezTo>
                  <a:cubicBezTo>
                    <a:pt x="10609" y="13713"/>
                    <a:pt x="9118" y="15051"/>
                    <a:pt x="7911" y="15308"/>
                  </a:cubicBezTo>
                  <a:cubicBezTo>
                    <a:pt x="6818" y="15541"/>
                    <a:pt x="6446" y="16635"/>
                    <a:pt x="6446" y="16635"/>
                  </a:cubicBezTo>
                  <a:lnTo>
                    <a:pt x="10458" y="21600"/>
                  </a:lnTo>
                  <a:lnTo>
                    <a:pt x="14739" y="18125"/>
                  </a:lnTo>
                  <a:cubicBezTo>
                    <a:pt x="14739" y="18125"/>
                    <a:pt x="14656" y="17235"/>
                    <a:pt x="13766" y="16921"/>
                  </a:cubicBezTo>
                  <a:cubicBezTo>
                    <a:pt x="12685" y="16541"/>
                    <a:pt x="11239" y="14858"/>
                    <a:pt x="13261" y="13217"/>
                  </a:cubicBezTo>
                  <a:cubicBezTo>
                    <a:pt x="15282" y="11577"/>
                    <a:pt x="16620" y="13268"/>
                    <a:pt x="16756" y="14619"/>
                  </a:cubicBezTo>
                  <a:cubicBezTo>
                    <a:pt x="16858" y="15631"/>
                    <a:pt x="17668" y="15748"/>
                    <a:pt x="17668" y="15748"/>
                  </a:cubicBezTo>
                  <a:lnTo>
                    <a:pt x="21273" y="12822"/>
                  </a:lnTo>
                  <a:cubicBezTo>
                    <a:pt x="21273" y="12822"/>
                    <a:pt x="18291" y="9357"/>
                    <a:pt x="17693" y="8295"/>
                  </a:cubicBezTo>
                  <a:cubicBezTo>
                    <a:pt x="17052" y="7158"/>
                    <a:pt x="18759" y="6911"/>
                    <a:pt x="19060" y="6845"/>
                  </a:cubicBezTo>
                  <a:cubicBezTo>
                    <a:pt x="20796" y="6467"/>
                    <a:pt x="21600" y="4760"/>
                    <a:pt x="20175" y="2996"/>
                  </a:cubicBezTo>
                  <a:cubicBezTo>
                    <a:pt x="18749" y="1232"/>
                    <a:pt x="16519" y="2306"/>
                    <a:pt x="16165" y="3733"/>
                  </a:cubicBezTo>
                  <a:cubicBezTo>
                    <a:pt x="15902" y="4793"/>
                    <a:pt x="15415" y="5326"/>
                    <a:pt x="14915" y="4919"/>
                  </a:cubicBezTo>
                  <a:cubicBezTo>
                    <a:pt x="13746" y="3966"/>
                    <a:pt x="10665" y="0"/>
                    <a:pt x="10665" y="0"/>
                  </a:cubicBezTo>
                  <a:lnTo>
                    <a:pt x="7285" y="2743"/>
                  </a:lnTo>
                  <a:cubicBezTo>
                    <a:pt x="7285" y="2743"/>
                    <a:pt x="7256" y="4048"/>
                    <a:pt x="8291" y="4295"/>
                  </a:cubicBezTo>
                  <a:cubicBezTo>
                    <a:pt x="9849" y="4668"/>
                    <a:pt x="10626" y="6514"/>
                    <a:pt x="9021" y="7816"/>
                  </a:cubicBezTo>
                  <a:cubicBezTo>
                    <a:pt x="7417" y="9118"/>
                    <a:pt x="5847" y="8156"/>
                    <a:pt x="5733" y="6515"/>
                  </a:cubicBezTo>
                  <a:cubicBezTo>
                    <a:pt x="5669" y="5595"/>
                    <a:pt x="4421" y="5079"/>
                    <a:pt x="4421" y="5079"/>
                  </a:cubicBezTo>
                  <a:cubicBezTo>
                    <a:pt x="4421" y="5079"/>
                    <a:pt x="0" y="8656"/>
                    <a:pt x="0" y="86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9" name="Shape 34201">
              <a:extLst>
                <a:ext uri="{FF2B5EF4-FFF2-40B4-BE49-F238E27FC236}">
                  <a16:creationId xmlns:a16="http://schemas.microsoft.com/office/drawing/2014/main" id="{FF1A70B6-BA23-0D27-37A7-E9407AF04BC3}"/>
                </a:ext>
              </a:extLst>
            </p:cNvPr>
            <p:cNvSpPr/>
            <p:nvPr/>
          </p:nvSpPr>
          <p:spPr>
            <a:xfrm>
              <a:off x="11981887" y="4201963"/>
              <a:ext cx="441404" cy="38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0" name="Shape 34202">
              <a:extLst>
                <a:ext uri="{FF2B5EF4-FFF2-40B4-BE49-F238E27FC236}">
                  <a16:creationId xmlns:a16="http://schemas.microsoft.com/office/drawing/2014/main" id="{B4779FA1-3BAD-F9D1-C3C4-837CE1E1C231}"/>
                </a:ext>
              </a:extLst>
            </p:cNvPr>
            <p:cNvSpPr/>
            <p:nvPr/>
          </p:nvSpPr>
          <p:spPr>
            <a:xfrm>
              <a:off x="11678186" y="10413681"/>
              <a:ext cx="681752" cy="44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5429"/>
                  </a:moveTo>
                  <a:lnTo>
                    <a:pt x="2700" y="15429"/>
                  </a:lnTo>
                  <a:lnTo>
                    <a:pt x="2700" y="2057"/>
                  </a:lnTo>
                  <a:lnTo>
                    <a:pt x="18900" y="2057"/>
                  </a:lnTo>
                  <a:cubicBezTo>
                    <a:pt x="18900" y="2057"/>
                    <a:pt x="18900" y="15429"/>
                    <a:pt x="18900" y="15429"/>
                  </a:cubicBezTo>
                  <a:close/>
                  <a:moveTo>
                    <a:pt x="18900" y="0"/>
                  </a:moveTo>
                  <a:lnTo>
                    <a:pt x="2700" y="0"/>
                  </a:lnTo>
                  <a:cubicBezTo>
                    <a:pt x="1954" y="0"/>
                    <a:pt x="1350" y="922"/>
                    <a:pt x="1350" y="2057"/>
                  </a:cubicBezTo>
                  <a:cubicBezTo>
                    <a:pt x="1350" y="2057"/>
                    <a:pt x="1350" y="17486"/>
                    <a:pt x="1364" y="17486"/>
                  </a:cubicBezTo>
                  <a:lnTo>
                    <a:pt x="20235" y="17486"/>
                  </a:lnTo>
                  <a:cubicBezTo>
                    <a:pt x="20250" y="17486"/>
                    <a:pt x="20250" y="2057"/>
                    <a:pt x="20250" y="2057"/>
                  </a:cubicBezTo>
                  <a:cubicBezTo>
                    <a:pt x="20250" y="922"/>
                    <a:pt x="19646" y="0"/>
                    <a:pt x="18900" y="0"/>
                  </a:cubicBezTo>
                  <a:close/>
                  <a:moveTo>
                    <a:pt x="20250" y="21600"/>
                  </a:moveTo>
                  <a:lnTo>
                    <a:pt x="1350" y="21600"/>
                  </a:lnTo>
                  <a:cubicBezTo>
                    <a:pt x="604" y="21600"/>
                    <a:pt x="0" y="20679"/>
                    <a:pt x="0" y="19543"/>
                  </a:cubicBezTo>
                  <a:lnTo>
                    <a:pt x="0" y="18514"/>
                  </a:lnTo>
                  <a:lnTo>
                    <a:pt x="8775" y="18514"/>
                  </a:lnTo>
                  <a:lnTo>
                    <a:pt x="8775" y="19543"/>
                  </a:lnTo>
                  <a:lnTo>
                    <a:pt x="12825" y="19543"/>
                  </a:lnTo>
                  <a:lnTo>
                    <a:pt x="12825" y="18514"/>
                  </a:lnTo>
                  <a:lnTo>
                    <a:pt x="21600" y="18514"/>
                  </a:lnTo>
                  <a:lnTo>
                    <a:pt x="21600" y="19543"/>
                  </a:lnTo>
                  <a:cubicBezTo>
                    <a:pt x="21600" y="20679"/>
                    <a:pt x="20995" y="21600"/>
                    <a:pt x="20250" y="21600"/>
                  </a:cubicBezTo>
                  <a:cubicBezTo>
                    <a:pt x="20250" y="21600"/>
                    <a:pt x="20250" y="21600"/>
                    <a:pt x="2025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1" name="Shape 34203">
              <a:extLst>
                <a:ext uri="{FF2B5EF4-FFF2-40B4-BE49-F238E27FC236}">
                  <a16:creationId xmlns:a16="http://schemas.microsoft.com/office/drawing/2014/main" id="{378AE3C0-D957-527B-045A-0694F884B6A4}"/>
                </a:ext>
              </a:extLst>
            </p:cNvPr>
            <p:cNvSpPr/>
            <p:nvPr/>
          </p:nvSpPr>
          <p:spPr>
            <a:xfrm>
              <a:off x="13517964" y="3878275"/>
              <a:ext cx="745620" cy="52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2" name="Shape 34204">
              <a:extLst>
                <a:ext uri="{FF2B5EF4-FFF2-40B4-BE49-F238E27FC236}">
                  <a16:creationId xmlns:a16="http://schemas.microsoft.com/office/drawing/2014/main" id="{1D795C75-AC4D-DC2F-FCB6-2A8B575F7289}"/>
                </a:ext>
              </a:extLst>
            </p:cNvPr>
            <p:cNvSpPr/>
            <p:nvPr/>
          </p:nvSpPr>
          <p:spPr>
            <a:xfrm>
              <a:off x="10622816" y="11265327"/>
              <a:ext cx="446006" cy="44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57" h="18957" extrusionOk="0">
                  <a:moveTo>
                    <a:pt x="5474" y="890"/>
                  </a:moveTo>
                  <a:cubicBezTo>
                    <a:pt x="729" y="3103"/>
                    <a:pt x="-1322" y="8738"/>
                    <a:pt x="890" y="13482"/>
                  </a:cubicBezTo>
                  <a:cubicBezTo>
                    <a:pt x="3103" y="18227"/>
                    <a:pt x="8738" y="20278"/>
                    <a:pt x="13482" y="18066"/>
                  </a:cubicBezTo>
                  <a:cubicBezTo>
                    <a:pt x="18227" y="15853"/>
                    <a:pt x="20278" y="10218"/>
                    <a:pt x="18066" y="5474"/>
                  </a:cubicBezTo>
                  <a:cubicBezTo>
                    <a:pt x="15853" y="729"/>
                    <a:pt x="10218" y="-1322"/>
                    <a:pt x="5474" y="890"/>
                  </a:cubicBezTo>
                  <a:close/>
                  <a:moveTo>
                    <a:pt x="6178" y="2402"/>
                  </a:moveTo>
                  <a:cubicBezTo>
                    <a:pt x="6348" y="2323"/>
                    <a:pt x="6545" y="2302"/>
                    <a:pt x="6734" y="2371"/>
                  </a:cubicBezTo>
                  <a:cubicBezTo>
                    <a:pt x="7112" y="2509"/>
                    <a:pt x="7308" y="2929"/>
                    <a:pt x="7170" y="3307"/>
                  </a:cubicBezTo>
                  <a:cubicBezTo>
                    <a:pt x="7033" y="3685"/>
                    <a:pt x="6612" y="3882"/>
                    <a:pt x="6234" y="3744"/>
                  </a:cubicBezTo>
                  <a:cubicBezTo>
                    <a:pt x="5856" y="3606"/>
                    <a:pt x="5660" y="3186"/>
                    <a:pt x="5798" y="2808"/>
                  </a:cubicBezTo>
                  <a:cubicBezTo>
                    <a:pt x="5866" y="2618"/>
                    <a:pt x="6009" y="2481"/>
                    <a:pt x="6178" y="2402"/>
                  </a:cubicBezTo>
                  <a:close/>
                  <a:moveTo>
                    <a:pt x="7039" y="4248"/>
                  </a:moveTo>
                  <a:cubicBezTo>
                    <a:pt x="7237" y="4156"/>
                    <a:pt x="7476" y="4242"/>
                    <a:pt x="7569" y="4441"/>
                  </a:cubicBezTo>
                  <a:lnTo>
                    <a:pt x="9434" y="8440"/>
                  </a:lnTo>
                  <a:cubicBezTo>
                    <a:pt x="9580" y="8433"/>
                    <a:pt x="9718" y="8366"/>
                    <a:pt x="9863" y="8419"/>
                  </a:cubicBezTo>
                  <a:cubicBezTo>
                    <a:pt x="10010" y="8472"/>
                    <a:pt x="10085" y="8605"/>
                    <a:pt x="10192" y="8705"/>
                  </a:cubicBezTo>
                  <a:lnTo>
                    <a:pt x="13175" y="7314"/>
                  </a:lnTo>
                  <a:cubicBezTo>
                    <a:pt x="13373" y="7222"/>
                    <a:pt x="13612" y="7309"/>
                    <a:pt x="13705" y="7507"/>
                  </a:cubicBezTo>
                  <a:cubicBezTo>
                    <a:pt x="13797" y="7705"/>
                    <a:pt x="13710" y="7944"/>
                    <a:pt x="13512" y="8037"/>
                  </a:cubicBezTo>
                  <a:lnTo>
                    <a:pt x="10529" y="9427"/>
                  </a:lnTo>
                  <a:cubicBezTo>
                    <a:pt x="10537" y="9574"/>
                    <a:pt x="10591" y="9717"/>
                    <a:pt x="10537" y="9863"/>
                  </a:cubicBezTo>
                  <a:cubicBezTo>
                    <a:pt x="10325" y="10447"/>
                    <a:pt x="9676" y="10750"/>
                    <a:pt x="9092" y="10537"/>
                  </a:cubicBezTo>
                  <a:cubicBezTo>
                    <a:pt x="8509" y="10325"/>
                    <a:pt x="8206" y="9676"/>
                    <a:pt x="8419" y="9092"/>
                  </a:cubicBezTo>
                  <a:cubicBezTo>
                    <a:pt x="8474" y="8942"/>
                    <a:pt x="8621" y="8880"/>
                    <a:pt x="8725" y="8771"/>
                  </a:cubicBezTo>
                  <a:lnTo>
                    <a:pt x="6860" y="4771"/>
                  </a:lnTo>
                  <a:cubicBezTo>
                    <a:pt x="6767" y="4573"/>
                    <a:pt x="6841" y="4340"/>
                    <a:pt x="7039" y="4248"/>
                  </a:cubicBezTo>
                  <a:close/>
                  <a:moveTo>
                    <a:pt x="2738" y="11823"/>
                  </a:moveTo>
                  <a:cubicBezTo>
                    <a:pt x="2908" y="11744"/>
                    <a:pt x="3105" y="11723"/>
                    <a:pt x="3294" y="11792"/>
                  </a:cubicBezTo>
                  <a:cubicBezTo>
                    <a:pt x="3672" y="11930"/>
                    <a:pt x="3868" y="12350"/>
                    <a:pt x="3730" y="12728"/>
                  </a:cubicBezTo>
                  <a:cubicBezTo>
                    <a:pt x="3593" y="13106"/>
                    <a:pt x="3172" y="13302"/>
                    <a:pt x="2794" y="13165"/>
                  </a:cubicBezTo>
                  <a:cubicBezTo>
                    <a:pt x="2416" y="13027"/>
                    <a:pt x="2220" y="12607"/>
                    <a:pt x="2358" y="12228"/>
                  </a:cubicBezTo>
                  <a:cubicBezTo>
                    <a:pt x="2426" y="12039"/>
                    <a:pt x="2569" y="11902"/>
                    <a:pt x="2738" y="11823"/>
                  </a:cubicBezTo>
                  <a:close/>
                  <a:moveTo>
                    <a:pt x="15620" y="5816"/>
                  </a:moveTo>
                  <a:cubicBezTo>
                    <a:pt x="15789" y="5737"/>
                    <a:pt x="15973" y="5722"/>
                    <a:pt x="16162" y="5791"/>
                  </a:cubicBezTo>
                  <a:cubicBezTo>
                    <a:pt x="16540" y="5929"/>
                    <a:pt x="16736" y="6349"/>
                    <a:pt x="16598" y="6728"/>
                  </a:cubicBezTo>
                  <a:cubicBezTo>
                    <a:pt x="16461" y="7106"/>
                    <a:pt x="16054" y="7296"/>
                    <a:pt x="15675" y="7158"/>
                  </a:cubicBezTo>
                  <a:cubicBezTo>
                    <a:pt x="15297" y="7020"/>
                    <a:pt x="15101" y="6600"/>
                    <a:pt x="15239" y="6222"/>
                  </a:cubicBezTo>
                  <a:cubicBezTo>
                    <a:pt x="15308" y="6033"/>
                    <a:pt x="15451" y="5895"/>
                    <a:pt x="15620" y="5816"/>
                  </a:cubicBezTo>
                  <a:close/>
                  <a:moveTo>
                    <a:pt x="12166" y="15243"/>
                  </a:moveTo>
                  <a:cubicBezTo>
                    <a:pt x="12335" y="15164"/>
                    <a:pt x="12533" y="15143"/>
                    <a:pt x="12722" y="15212"/>
                  </a:cubicBezTo>
                  <a:cubicBezTo>
                    <a:pt x="13100" y="15350"/>
                    <a:pt x="13296" y="15770"/>
                    <a:pt x="13158" y="16148"/>
                  </a:cubicBezTo>
                  <a:cubicBezTo>
                    <a:pt x="13021" y="16526"/>
                    <a:pt x="12600" y="16723"/>
                    <a:pt x="12222" y="16585"/>
                  </a:cubicBezTo>
                  <a:cubicBezTo>
                    <a:pt x="11844" y="16447"/>
                    <a:pt x="11648" y="16027"/>
                    <a:pt x="11785" y="15649"/>
                  </a:cubicBezTo>
                  <a:cubicBezTo>
                    <a:pt x="11854" y="15460"/>
                    <a:pt x="11997" y="15322"/>
                    <a:pt x="12166" y="1524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3" name="Shape 34205">
              <a:extLst>
                <a:ext uri="{FF2B5EF4-FFF2-40B4-BE49-F238E27FC236}">
                  <a16:creationId xmlns:a16="http://schemas.microsoft.com/office/drawing/2014/main" id="{37727E45-0B30-253E-D45F-00900D0F75D4}"/>
                </a:ext>
              </a:extLst>
            </p:cNvPr>
            <p:cNvSpPr/>
            <p:nvPr/>
          </p:nvSpPr>
          <p:spPr>
            <a:xfrm>
              <a:off x="11074336" y="12293991"/>
              <a:ext cx="529370" cy="55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69" extrusionOk="0">
                  <a:moveTo>
                    <a:pt x="9892" y="341"/>
                  </a:moveTo>
                  <a:cubicBezTo>
                    <a:pt x="10333" y="-98"/>
                    <a:pt x="11063" y="-117"/>
                    <a:pt x="11519" y="307"/>
                  </a:cubicBezTo>
                  <a:lnTo>
                    <a:pt x="21020" y="9136"/>
                  </a:lnTo>
                  <a:cubicBezTo>
                    <a:pt x="21476" y="9561"/>
                    <a:pt x="21482" y="10263"/>
                    <a:pt x="21042" y="10702"/>
                  </a:cubicBezTo>
                  <a:lnTo>
                    <a:pt x="10676" y="21032"/>
                  </a:lnTo>
                  <a:cubicBezTo>
                    <a:pt x="10236" y="21471"/>
                    <a:pt x="9512" y="21483"/>
                    <a:pt x="9056" y="21059"/>
                  </a:cubicBezTo>
                  <a:lnTo>
                    <a:pt x="6577" y="18755"/>
                  </a:lnTo>
                  <a:lnTo>
                    <a:pt x="9366" y="15976"/>
                  </a:lnTo>
                  <a:cubicBezTo>
                    <a:pt x="9806" y="15537"/>
                    <a:pt x="9793" y="14841"/>
                    <a:pt x="9337" y="14417"/>
                  </a:cubicBezTo>
                  <a:lnTo>
                    <a:pt x="7682" y="12879"/>
                  </a:lnTo>
                  <a:cubicBezTo>
                    <a:pt x="7226" y="12455"/>
                    <a:pt x="6503" y="12467"/>
                    <a:pt x="6062" y="12906"/>
                  </a:cubicBezTo>
                  <a:lnTo>
                    <a:pt x="3274" y="15685"/>
                  </a:lnTo>
                  <a:lnTo>
                    <a:pt x="1210" y="13767"/>
                  </a:lnTo>
                  <a:cubicBezTo>
                    <a:pt x="754" y="13343"/>
                    <a:pt x="734" y="12641"/>
                    <a:pt x="1175" y="12202"/>
                  </a:cubicBezTo>
                  <a:lnTo>
                    <a:pt x="351" y="11436"/>
                  </a:lnTo>
                  <a:cubicBezTo>
                    <a:pt x="-105" y="11012"/>
                    <a:pt x="-118" y="10316"/>
                    <a:pt x="322" y="9877"/>
                  </a:cubicBezTo>
                  <a:lnTo>
                    <a:pt x="9892" y="341"/>
                  </a:lnTo>
                  <a:close/>
                  <a:moveTo>
                    <a:pt x="10322" y="1500"/>
                  </a:moveTo>
                  <a:lnTo>
                    <a:pt x="1949" y="9844"/>
                  </a:lnTo>
                  <a:cubicBezTo>
                    <a:pt x="1949" y="9844"/>
                    <a:pt x="1145" y="10641"/>
                    <a:pt x="1971" y="11409"/>
                  </a:cubicBezTo>
                  <a:lnTo>
                    <a:pt x="11146" y="2266"/>
                  </a:lnTo>
                  <a:cubicBezTo>
                    <a:pt x="11366" y="2046"/>
                    <a:pt x="11360" y="1705"/>
                    <a:pt x="11132" y="1492"/>
                  </a:cubicBezTo>
                  <a:cubicBezTo>
                    <a:pt x="10904" y="1281"/>
                    <a:pt x="10542" y="1280"/>
                    <a:pt x="10322" y="1500"/>
                  </a:cubicBezTo>
                  <a:close/>
                  <a:moveTo>
                    <a:pt x="6083" y="13685"/>
                  </a:moveTo>
                  <a:cubicBezTo>
                    <a:pt x="6523" y="13247"/>
                    <a:pt x="7247" y="13234"/>
                    <a:pt x="7703" y="13658"/>
                  </a:cubicBezTo>
                  <a:lnTo>
                    <a:pt x="8527" y="14424"/>
                  </a:lnTo>
                  <a:cubicBezTo>
                    <a:pt x="8983" y="14848"/>
                    <a:pt x="8996" y="15544"/>
                    <a:pt x="8555" y="15983"/>
                  </a:cubicBezTo>
                  <a:lnTo>
                    <a:pt x="6161" y="18369"/>
                  </a:lnTo>
                  <a:cubicBezTo>
                    <a:pt x="5721" y="18808"/>
                    <a:pt x="4991" y="18826"/>
                    <a:pt x="4535" y="18403"/>
                  </a:cubicBezTo>
                  <a:lnTo>
                    <a:pt x="3711" y="17637"/>
                  </a:lnTo>
                  <a:cubicBezTo>
                    <a:pt x="3254" y="17213"/>
                    <a:pt x="3249" y="16510"/>
                    <a:pt x="3689" y="16071"/>
                  </a:cubicBezTo>
                  <a:lnTo>
                    <a:pt x="6083" y="13685"/>
                  </a:lnTo>
                  <a:close/>
                  <a:moveTo>
                    <a:pt x="6506" y="14851"/>
                  </a:moveTo>
                  <a:cubicBezTo>
                    <a:pt x="6286" y="15071"/>
                    <a:pt x="6285" y="15419"/>
                    <a:pt x="6514" y="15631"/>
                  </a:cubicBezTo>
                  <a:cubicBezTo>
                    <a:pt x="6742" y="15843"/>
                    <a:pt x="7110" y="15837"/>
                    <a:pt x="7330" y="15617"/>
                  </a:cubicBezTo>
                  <a:cubicBezTo>
                    <a:pt x="7550" y="15398"/>
                    <a:pt x="7544" y="15043"/>
                    <a:pt x="7316" y="14831"/>
                  </a:cubicBezTo>
                  <a:cubicBezTo>
                    <a:pt x="7088" y="14619"/>
                    <a:pt x="6726" y="14632"/>
                    <a:pt x="6506" y="1485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4" name="Shape 34206">
              <a:extLst>
                <a:ext uri="{FF2B5EF4-FFF2-40B4-BE49-F238E27FC236}">
                  <a16:creationId xmlns:a16="http://schemas.microsoft.com/office/drawing/2014/main" id="{8C827CB8-20DA-02D4-BB5E-B6D3E8CC5F6F}"/>
                </a:ext>
              </a:extLst>
            </p:cNvPr>
            <p:cNvSpPr/>
            <p:nvPr/>
          </p:nvSpPr>
          <p:spPr>
            <a:xfrm>
              <a:off x="10836598" y="8678073"/>
              <a:ext cx="776072" cy="45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11" extrusionOk="0">
                  <a:moveTo>
                    <a:pt x="3736" y="4687"/>
                  </a:moveTo>
                  <a:lnTo>
                    <a:pt x="4986" y="19624"/>
                  </a:lnTo>
                  <a:lnTo>
                    <a:pt x="17693" y="16625"/>
                  </a:lnTo>
                  <a:lnTo>
                    <a:pt x="16443" y="1688"/>
                  </a:lnTo>
                  <a:cubicBezTo>
                    <a:pt x="16443" y="1688"/>
                    <a:pt x="3736" y="4687"/>
                    <a:pt x="3736" y="4687"/>
                  </a:cubicBezTo>
                  <a:close/>
                  <a:moveTo>
                    <a:pt x="2231" y="9938"/>
                  </a:moveTo>
                  <a:lnTo>
                    <a:pt x="2678" y="15273"/>
                  </a:lnTo>
                  <a:cubicBezTo>
                    <a:pt x="2702" y="15567"/>
                    <a:pt x="2864" y="15772"/>
                    <a:pt x="3040" y="15731"/>
                  </a:cubicBezTo>
                  <a:cubicBezTo>
                    <a:pt x="3215" y="15690"/>
                    <a:pt x="3338" y="15417"/>
                    <a:pt x="3313" y="15123"/>
                  </a:cubicBezTo>
                  <a:lnTo>
                    <a:pt x="2867" y="9788"/>
                  </a:lnTo>
                  <a:cubicBezTo>
                    <a:pt x="2842" y="9494"/>
                    <a:pt x="2680" y="9288"/>
                    <a:pt x="2504" y="9330"/>
                  </a:cubicBezTo>
                  <a:cubicBezTo>
                    <a:pt x="2329" y="9371"/>
                    <a:pt x="2207" y="9644"/>
                    <a:pt x="2231" y="9938"/>
                  </a:cubicBezTo>
                  <a:close/>
                  <a:moveTo>
                    <a:pt x="19564" y="8023"/>
                  </a:moveTo>
                  <a:cubicBezTo>
                    <a:pt x="19490" y="7140"/>
                    <a:pt x="19004" y="6524"/>
                    <a:pt x="18477" y="6648"/>
                  </a:cubicBezTo>
                  <a:cubicBezTo>
                    <a:pt x="17951" y="6772"/>
                    <a:pt x="17584" y="7590"/>
                    <a:pt x="17658" y="8473"/>
                  </a:cubicBezTo>
                  <a:cubicBezTo>
                    <a:pt x="17732" y="9357"/>
                    <a:pt x="18219" y="9973"/>
                    <a:pt x="18745" y="9849"/>
                  </a:cubicBezTo>
                  <a:cubicBezTo>
                    <a:pt x="19272" y="9724"/>
                    <a:pt x="19638" y="8907"/>
                    <a:pt x="19564" y="8023"/>
                  </a:cubicBezTo>
                  <a:close/>
                  <a:moveTo>
                    <a:pt x="20344" y="1856"/>
                  </a:moveTo>
                  <a:lnTo>
                    <a:pt x="21415" y="14658"/>
                  </a:lnTo>
                  <a:cubicBezTo>
                    <a:pt x="21514" y="15837"/>
                    <a:pt x="21025" y="16926"/>
                    <a:pt x="20323" y="17092"/>
                  </a:cubicBezTo>
                  <a:lnTo>
                    <a:pt x="2533" y="21290"/>
                  </a:lnTo>
                  <a:cubicBezTo>
                    <a:pt x="1832" y="21456"/>
                    <a:pt x="1183" y="20635"/>
                    <a:pt x="1084" y="19456"/>
                  </a:cubicBezTo>
                  <a:lnTo>
                    <a:pt x="13" y="6654"/>
                  </a:lnTo>
                  <a:cubicBezTo>
                    <a:pt x="-86" y="5475"/>
                    <a:pt x="403" y="4386"/>
                    <a:pt x="1105" y="4220"/>
                  </a:cubicBezTo>
                  <a:lnTo>
                    <a:pt x="18895" y="22"/>
                  </a:lnTo>
                  <a:cubicBezTo>
                    <a:pt x="19596" y="-144"/>
                    <a:pt x="20245" y="677"/>
                    <a:pt x="20344" y="18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5" name="Shape 34207">
              <a:extLst>
                <a:ext uri="{FF2B5EF4-FFF2-40B4-BE49-F238E27FC236}">
                  <a16:creationId xmlns:a16="http://schemas.microsoft.com/office/drawing/2014/main" id="{BB5AA269-F155-255E-4D49-707AE5AE4CD2}"/>
                </a:ext>
              </a:extLst>
            </p:cNvPr>
            <p:cNvSpPr/>
            <p:nvPr/>
          </p:nvSpPr>
          <p:spPr>
            <a:xfrm>
              <a:off x="12300451" y="8958670"/>
              <a:ext cx="694132" cy="6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254" extrusionOk="0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6" name="Shape 34208">
              <a:extLst>
                <a:ext uri="{FF2B5EF4-FFF2-40B4-BE49-F238E27FC236}">
                  <a16:creationId xmlns:a16="http://schemas.microsoft.com/office/drawing/2014/main" id="{0F042BE3-053C-97EB-C294-3557A715AD09}"/>
                </a:ext>
              </a:extLst>
            </p:cNvPr>
            <p:cNvSpPr/>
            <p:nvPr/>
          </p:nvSpPr>
          <p:spPr>
            <a:xfrm>
              <a:off x="11569660" y="9038623"/>
              <a:ext cx="297614" cy="329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7" name="Shape 34209">
              <a:extLst>
                <a:ext uri="{FF2B5EF4-FFF2-40B4-BE49-F238E27FC236}">
                  <a16:creationId xmlns:a16="http://schemas.microsoft.com/office/drawing/2014/main" id="{24E405D9-FB67-F166-2871-EB5A3259F264}"/>
                </a:ext>
              </a:extLst>
            </p:cNvPr>
            <p:cNvSpPr/>
            <p:nvPr/>
          </p:nvSpPr>
          <p:spPr>
            <a:xfrm>
              <a:off x="13028438" y="8411802"/>
              <a:ext cx="415194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8" name="Shape 34210">
              <a:extLst>
                <a:ext uri="{FF2B5EF4-FFF2-40B4-BE49-F238E27FC236}">
                  <a16:creationId xmlns:a16="http://schemas.microsoft.com/office/drawing/2014/main" id="{85A79D58-9E90-4A59-DA61-9EDBC27FBE58}"/>
                </a:ext>
              </a:extLst>
            </p:cNvPr>
            <p:cNvSpPr/>
            <p:nvPr/>
          </p:nvSpPr>
          <p:spPr>
            <a:xfrm>
              <a:off x="9694005" y="5957329"/>
              <a:ext cx="37726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extrusionOk="0">
                  <a:moveTo>
                    <a:pt x="0" y="3459"/>
                  </a:moveTo>
                  <a:lnTo>
                    <a:pt x="1422" y="10208"/>
                  </a:lnTo>
                  <a:cubicBezTo>
                    <a:pt x="1422" y="10208"/>
                    <a:pt x="2469" y="10982"/>
                    <a:pt x="3219" y="10113"/>
                  </a:cubicBezTo>
                  <a:cubicBezTo>
                    <a:pt x="4049" y="9149"/>
                    <a:pt x="6494" y="8518"/>
                    <a:pt x="6992" y="11134"/>
                  </a:cubicBezTo>
                  <a:cubicBezTo>
                    <a:pt x="7491" y="13750"/>
                    <a:pt x="5522" y="14362"/>
                    <a:pt x="4296" y="14027"/>
                  </a:cubicBezTo>
                  <a:cubicBezTo>
                    <a:pt x="3187" y="13725"/>
                    <a:pt x="2357" y="14641"/>
                    <a:pt x="2357" y="14641"/>
                  </a:cubicBezTo>
                  <a:lnTo>
                    <a:pt x="3823" y="21600"/>
                  </a:lnTo>
                  <a:lnTo>
                    <a:pt x="9313" y="20212"/>
                  </a:lnTo>
                  <a:cubicBezTo>
                    <a:pt x="9313" y="20212"/>
                    <a:pt x="9635" y="19276"/>
                    <a:pt x="8958" y="18523"/>
                  </a:cubicBezTo>
                  <a:cubicBezTo>
                    <a:pt x="8134" y="17611"/>
                    <a:pt x="7558" y="15210"/>
                    <a:pt x="10150" y="14555"/>
                  </a:cubicBezTo>
                  <a:cubicBezTo>
                    <a:pt x="12743" y="13899"/>
                    <a:pt x="13216" y="16255"/>
                    <a:pt x="12736" y="17679"/>
                  </a:cubicBezTo>
                  <a:cubicBezTo>
                    <a:pt x="12378" y="18747"/>
                    <a:pt x="13070" y="19262"/>
                    <a:pt x="13070" y="19262"/>
                  </a:cubicBezTo>
                  <a:lnTo>
                    <a:pt x="17693" y="18092"/>
                  </a:lnTo>
                  <a:cubicBezTo>
                    <a:pt x="17693" y="18092"/>
                    <a:pt x="16501" y="13146"/>
                    <a:pt x="16426" y="11786"/>
                  </a:cubicBezTo>
                  <a:cubicBezTo>
                    <a:pt x="16346" y="10328"/>
                    <a:pt x="18026" y="10919"/>
                    <a:pt x="18332" y="11000"/>
                  </a:cubicBezTo>
                  <a:cubicBezTo>
                    <a:pt x="20097" y="11473"/>
                    <a:pt x="21600" y="10153"/>
                    <a:pt x="21079" y="7680"/>
                  </a:cubicBezTo>
                  <a:cubicBezTo>
                    <a:pt x="20558" y="5208"/>
                    <a:pt x="18027" y="5192"/>
                    <a:pt x="17063" y="6452"/>
                  </a:cubicBezTo>
                  <a:cubicBezTo>
                    <a:pt x="16347" y="7388"/>
                    <a:pt x="15661" y="7684"/>
                    <a:pt x="15383" y="7029"/>
                  </a:cubicBezTo>
                  <a:cubicBezTo>
                    <a:pt x="14735" y="5498"/>
                    <a:pt x="13677" y="0"/>
                    <a:pt x="13677" y="0"/>
                  </a:cubicBezTo>
                  <a:lnTo>
                    <a:pt x="9343" y="1096"/>
                  </a:lnTo>
                  <a:cubicBezTo>
                    <a:pt x="9343" y="1096"/>
                    <a:pt x="8732" y="2392"/>
                    <a:pt x="9572" y="3149"/>
                  </a:cubicBezTo>
                  <a:cubicBezTo>
                    <a:pt x="10838" y="4289"/>
                    <a:pt x="10727" y="6525"/>
                    <a:pt x="8669" y="7045"/>
                  </a:cubicBezTo>
                  <a:cubicBezTo>
                    <a:pt x="6612" y="7566"/>
                    <a:pt x="5599" y="5828"/>
                    <a:pt x="6228" y="4123"/>
                  </a:cubicBezTo>
                  <a:cubicBezTo>
                    <a:pt x="6581" y="3168"/>
                    <a:pt x="5664" y="2036"/>
                    <a:pt x="5664" y="2036"/>
                  </a:cubicBezTo>
                  <a:cubicBezTo>
                    <a:pt x="5664" y="2036"/>
                    <a:pt x="0" y="3459"/>
                    <a:pt x="0" y="34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9" name="Shape 34211">
              <a:extLst>
                <a:ext uri="{FF2B5EF4-FFF2-40B4-BE49-F238E27FC236}">
                  <a16:creationId xmlns:a16="http://schemas.microsoft.com/office/drawing/2014/main" id="{8B183412-C97F-D5AC-00F0-4AA93ECFABBD}"/>
                </a:ext>
              </a:extLst>
            </p:cNvPr>
            <p:cNvSpPr/>
            <p:nvPr/>
          </p:nvSpPr>
          <p:spPr>
            <a:xfrm>
              <a:off x="10312910" y="3971892"/>
              <a:ext cx="478390" cy="684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0" name="Shape 34212">
              <a:extLst>
                <a:ext uri="{FF2B5EF4-FFF2-40B4-BE49-F238E27FC236}">
                  <a16:creationId xmlns:a16="http://schemas.microsoft.com/office/drawing/2014/main" id="{5699EA91-1A71-4C87-781E-3F22C9D9BB35}"/>
                </a:ext>
              </a:extLst>
            </p:cNvPr>
            <p:cNvSpPr/>
            <p:nvPr/>
          </p:nvSpPr>
          <p:spPr>
            <a:xfrm>
              <a:off x="9175496" y="3615262"/>
              <a:ext cx="674788" cy="47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1" name="Shape 34213">
              <a:extLst>
                <a:ext uri="{FF2B5EF4-FFF2-40B4-BE49-F238E27FC236}">
                  <a16:creationId xmlns:a16="http://schemas.microsoft.com/office/drawing/2014/main" id="{DACBA416-2828-6935-F984-4336EC8D6280}"/>
                </a:ext>
              </a:extLst>
            </p:cNvPr>
            <p:cNvSpPr/>
            <p:nvPr/>
          </p:nvSpPr>
          <p:spPr>
            <a:xfrm>
              <a:off x="14822081" y="4439957"/>
              <a:ext cx="756136" cy="65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94" y="3457"/>
                  </a:moveTo>
                  <a:lnTo>
                    <a:pt x="148" y="16086"/>
                  </a:lnTo>
                  <a:lnTo>
                    <a:pt x="0" y="16165"/>
                  </a:lnTo>
                  <a:lnTo>
                    <a:pt x="1008" y="21600"/>
                  </a:lnTo>
                  <a:lnTo>
                    <a:pt x="10415" y="19280"/>
                  </a:lnTo>
                  <a:lnTo>
                    <a:pt x="10816" y="21443"/>
                  </a:lnTo>
                  <a:lnTo>
                    <a:pt x="12402" y="20369"/>
                  </a:lnTo>
                  <a:lnTo>
                    <a:pt x="14220" y="20613"/>
                  </a:lnTo>
                  <a:lnTo>
                    <a:pt x="13819" y="18450"/>
                  </a:lnTo>
                  <a:lnTo>
                    <a:pt x="17113" y="17634"/>
                  </a:lnTo>
                  <a:lnTo>
                    <a:pt x="17471" y="17546"/>
                  </a:lnTo>
                  <a:lnTo>
                    <a:pt x="21600" y="5952"/>
                  </a:lnTo>
                  <a:lnTo>
                    <a:pt x="20486" y="14"/>
                  </a:lnTo>
                  <a:cubicBezTo>
                    <a:pt x="20486" y="14"/>
                    <a:pt x="20484" y="0"/>
                    <a:pt x="20484" y="0"/>
                  </a:cubicBezTo>
                  <a:lnTo>
                    <a:pt x="6294" y="3457"/>
                  </a:lnTo>
                  <a:close/>
                  <a:moveTo>
                    <a:pt x="19860" y="1754"/>
                  </a:moveTo>
                  <a:cubicBezTo>
                    <a:pt x="19941" y="2188"/>
                    <a:pt x="20020" y="2621"/>
                    <a:pt x="20101" y="3055"/>
                  </a:cubicBezTo>
                  <a:cubicBezTo>
                    <a:pt x="20278" y="3996"/>
                    <a:pt x="20448" y="4934"/>
                    <a:pt x="20624" y="5875"/>
                  </a:cubicBezTo>
                  <a:lnTo>
                    <a:pt x="16762" y="16617"/>
                  </a:lnTo>
                  <a:lnTo>
                    <a:pt x="13623" y="17396"/>
                  </a:lnTo>
                  <a:lnTo>
                    <a:pt x="13219" y="15220"/>
                  </a:lnTo>
                  <a:cubicBezTo>
                    <a:pt x="13219" y="15220"/>
                    <a:pt x="9815" y="16049"/>
                    <a:pt x="9815" y="16049"/>
                  </a:cubicBezTo>
                  <a:lnTo>
                    <a:pt x="10222" y="18239"/>
                  </a:lnTo>
                  <a:lnTo>
                    <a:pt x="1723" y="20338"/>
                  </a:lnTo>
                  <a:lnTo>
                    <a:pt x="908" y="15944"/>
                  </a:lnTo>
                  <a:lnTo>
                    <a:pt x="16076" y="12248"/>
                  </a:lnTo>
                  <a:cubicBezTo>
                    <a:pt x="16076" y="12249"/>
                    <a:pt x="18931" y="4332"/>
                    <a:pt x="19860" y="175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2" name="Shape 34214">
              <a:extLst>
                <a:ext uri="{FF2B5EF4-FFF2-40B4-BE49-F238E27FC236}">
                  <a16:creationId xmlns:a16="http://schemas.microsoft.com/office/drawing/2014/main" id="{5CD55ED7-9B62-15B1-C560-A4F197E666EF}"/>
                </a:ext>
              </a:extLst>
            </p:cNvPr>
            <p:cNvSpPr/>
            <p:nvPr/>
          </p:nvSpPr>
          <p:spPr>
            <a:xfrm>
              <a:off x="12406836" y="10620127"/>
              <a:ext cx="516758" cy="57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3" name="Shape 34215">
              <a:extLst>
                <a:ext uri="{FF2B5EF4-FFF2-40B4-BE49-F238E27FC236}">
                  <a16:creationId xmlns:a16="http://schemas.microsoft.com/office/drawing/2014/main" id="{4677A489-202C-BEEC-16F0-0F2EB5D847BF}"/>
                </a:ext>
              </a:extLst>
            </p:cNvPr>
            <p:cNvSpPr/>
            <p:nvPr/>
          </p:nvSpPr>
          <p:spPr>
            <a:xfrm>
              <a:off x="15192453" y="5780593"/>
              <a:ext cx="475406" cy="47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4" name="Shape 34216">
              <a:extLst>
                <a:ext uri="{FF2B5EF4-FFF2-40B4-BE49-F238E27FC236}">
                  <a16:creationId xmlns:a16="http://schemas.microsoft.com/office/drawing/2014/main" id="{D0B7BC7E-E0B1-15E7-83C6-6DFE59D83CA9}"/>
                </a:ext>
              </a:extLst>
            </p:cNvPr>
            <p:cNvSpPr/>
            <p:nvPr/>
          </p:nvSpPr>
          <p:spPr>
            <a:xfrm>
              <a:off x="11916931" y="8191128"/>
              <a:ext cx="792292" cy="54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5" name="Shape 34217">
              <a:extLst>
                <a:ext uri="{FF2B5EF4-FFF2-40B4-BE49-F238E27FC236}">
                  <a16:creationId xmlns:a16="http://schemas.microsoft.com/office/drawing/2014/main" id="{EFE553EF-70B2-230C-CFBD-590A303265BF}"/>
                </a:ext>
              </a:extLst>
            </p:cNvPr>
            <p:cNvSpPr/>
            <p:nvPr/>
          </p:nvSpPr>
          <p:spPr>
            <a:xfrm>
              <a:off x="12395335" y="3740451"/>
              <a:ext cx="693544" cy="91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6" name="Shape 34218">
              <a:extLst>
                <a:ext uri="{FF2B5EF4-FFF2-40B4-BE49-F238E27FC236}">
                  <a16:creationId xmlns:a16="http://schemas.microsoft.com/office/drawing/2014/main" id="{4129B50A-B065-72FC-A6B4-C8968E1A681C}"/>
                </a:ext>
              </a:extLst>
            </p:cNvPr>
            <p:cNvSpPr/>
            <p:nvPr/>
          </p:nvSpPr>
          <p:spPr>
            <a:xfrm>
              <a:off x="11932702" y="12638103"/>
              <a:ext cx="408708" cy="30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837" y="8637"/>
                  </a:lnTo>
                  <a:lnTo>
                    <a:pt x="17837" y="12781"/>
                  </a:lnTo>
                  <a:cubicBezTo>
                    <a:pt x="17837" y="13798"/>
                    <a:pt x="17539" y="14723"/>
                    <a:pt x="17049" y="15392"/>
                  </a:cubicBezTo>
                  <a:cubicBezTo>
                    <a:pt x="16550" y="16075"/>
                    <a:pt x="15855" y="16492"/>
                    <a:pt x="15079" y="16478"/>
                  </a:cubicBezTo>
                  <a:lnTo>
                    <a:pt x="9158" y="16478"/>
                  </a:lnTo>
                  <a:lnTo>
                    <a:pt x="9158" y="17810"/>
                  </a:lnTo>
                  <a:cubicBezTo>
                    <a:pt x="9158" y="18368"/>
                    <a:pt x="9328" y="18874"/>
                    <a:pt x="9602" y="19240"/>
                  </a:cubicBezTo>
                  <a:cubicBezTo>
                    <a:pt x="9876" y="19606"/>
                    <a:pt x="10255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503" y="19832"/>
                    <a:pt x="20882" y="19606"/>
                    <a:pt x="21156" y="19240"/>
                  </a:cubicBezTo>
                  <a:cubicBezTo>
                    <a:pt x="21430" y="18874"/>
                    <a:pt x="21600" y="18368"/>
                    <a:pt x="21600" y="17810"/>
                  </a:cubicBezTo>
                  <a:lnTo>
                    <a:pt x="21600" y="10554"/>
                  </a:lnTo>
                  <a:cubicBezTo>
                    <a:pt x="21600" y="9996"/>
                    <a:pt x="21430" y="9490"/>
                    <a:pt x="21156" y="9125"/>
                  </a:cubicBezTo>
                  <a:cubicBezTo>
                    <a:pt x="20882" y="8759"/>
                    <a:pt x="20503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1501" y="15450"/>
                    <a:pt x="983" y="15141"/>
                    <a:pt x="607" y="14640"/>
                  </a:cubicBezTo>
                  <a:cubicBezTo>
                    <a:pt x="232" y="14139"/>
                    <a:pt x="0" y="13447"/>
                    <a:pt x="0" y="12683"/>
                  </a:cubicBezTo>
                  <a:lnTo>
                    <a:pt x="0" y="2767"/>
                  </a:lnTo>
                  <a:cubicBezTo>
                    <a:pt x="0" y="2003"/>
                    <a:pt x="232" y="1311"/>
                    <a:pt x="607" y="811"/>
                  </a:cubicBezTo>
                  <a:cubicBezTo>
                    <a:pt x="983" y="310"/>
                    <a:pt x="1501" y="0"/>
                    <a:pt x="2074" y="0"/>
                  </a:cubicBezTo>
                  <a:lnTo>
                    <a:pt x="15034" y="0"/>
                  </a:lnTo>
                  <a:cubicBezTo>
                    <a:pt x="15606" y="0"/>
                    <a:pt x="16125" y="310"/>
                    <a:pt x="16500" y="811"/>
                  </a:cubicBezTo>
                  <a:cubicBezTo>
                    <a:pt x="16875" y="1311"/>
                    <a:pt x="17107" y="2003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3441"/>
                    <a:pt x="16886" y="14134"/>
                    <a:pt x="16522" y="14637"/>
                  </a:cubicBezTo>
                  <a:cubicBezTo>
                    <a:pt x="16159" y="15139"/>
                    <a:pt x="15651" y="15450"/>
                    <a:pt x="15079" y="15450"/>
                  </a:cubicBezTo>
                  <a:lnTo>
                    <a:pt x="9158" y="15450"/>
                  </a:lnTo>
                  <a:lnTo>
                    <a:pt x="6912" y="154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7" name="Shape 34219">
              <a:extLst>
                <a:ext uri="{FF2B5EF4-FFF2-40B4-BE49-F238E27FC236}">
                  <a16:creationId xmlns:a16="http://schemas.microsoft.com/office/drawing/2014/main" id="{005C9193-CD18-F329-FB7A-66D0892C04F3}"/>
                </a:ext>
              </a:extLst>
            </p:cNvPr>
            <p:cNvSpPr/>
            <p:nvPr/>
          </p:nvSpPr>
          <p:spPr>
            <a:xfrm>
              <a:off x="11196245" y="10659511"/>
              <a:ext cx="389798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1" y="0"/>
                  </a:moveTo>
                  <a:cubicBezTo>
                    <a:pt x="372" y="0"/>
                    <a:pt x="0" y="302"/>
                    <a:pt x="0" y="675"/>
                  </a:cubicBezTo>
                  <a:cubicBezTo>
                    <a:pt x="0" y="1048"/>
                    <a:pt x="372" y="1350"/>
                    <a:pt x="831" y="1350"/>
                  </a:cubicBezTo>
                  <a:lnTo>
                    <a:pt x="20769" y="1350"/>
                  </a:lnTo>
                  <a:cubicBezTo>
                    <a:pt x="21228" y="1350"/>
                    <a:pt x="21600" y="1048"/>
                    <a:pt x="21600" y="675"/>
                  </a:cubicBezTo>
                  <a:cubicBezTo>
                    <a:pt x="21600" y="302"/>
                    <a:pt x="21228" y="0"/>
                    <a:pt x="20769" y="0"/>
                  </a:cubicBezTo>
                  <a:lnTo>
                    <a:pt x="831" y="0"/>
                  </a:lnTo>
                  <a:close/>
                  <a:moveTo>
                    <a:pt x="831" y="2025"/>
                  </a:moveTo>
                  <a:lnTo>
                    <a:pt x="831" y="15525"/>
                  </a:lnTo>
                  <a:cubicBezTo>
                    <a:pt x="831" y="15525"/>
                    <a:pt x="20769" y="15525"/>
                    <a:pt x="20769" y="15525"/>
                  </a:cubicBezTo>
                  <a:lnTo>
                    <a:pt x="20769" y="2025"/>
                  </a:lnTo>
                  <a:lnTo>
                    <a:pt x="831" y="2025"/>
                  </a:lnTo>
                  <a:close/>
                  <a:moveTo>
                    <a:pt x="15785" y="4050"/>
                  </a:moveTo>
                  <a:lnTo>
                    <a:pt x="18277" y="4050"/>
                  </a:lnTo>
                  <a:cubicBezTo>
                    <a:pt x="18277" y="4050"/>
                    <a:pt x="18277" y="13500"/>
                    <a:pt x="18277" y="13500"/>
                  </a:cubicBezTo>
                  <a:lnTo>
                    <a:pt x="15785" y="13500"/>
                  </a:lnTo>
                  <a:lnTo>
                    <a:pt x="15785" y="4050"/>
                  </a:lnTo>
                  <a:close/>
                  <a:moveTo>
                    <a:pt x="7477" y="6750"/>
                  </a:moveTo>
                  <a:lnTo>
                    <a:pt x="9969" y="6750"/>
                  </a:lnTo>
                  <a:cubicBezTo>
                    <a:pt x="9969" y="6750"/>
                    <a:pt x="9969" y="13500"/>
                    <a:pt x="9969" y="13500"/>
                  </a:cubicBezTo>
                  <a:lnTo>
                    <a:pt x="7477" y="13500"/>
                  </a:lnTo>
                  <a:lnTo>
                    <a:pt x="7477" y="6750"/>
                  </a:lnTo>
                  <a:close/>
                  <a:moveTo>
                    <a:pt x="11631" y="8775"/>
                  </a:moveTo>
                  <a:lnTo>
                    <a:pt x="14123" y="8775"/>
                  </a:lnTo>
                  <a:cubicBezTo>
                    <a:pt x="14123" y="8775"/>
                    <a:pt x="14123" y="13500"/>
                    <a:pt x="14123" y="13500"/>
                  </a:cubicBezTo>
                  <a:lnTo>
                    <a:pt x="11631" y="13500"/>
                  </a:lnTo>
                  <a:lnTo>
                    <a:pt x="11631" y="8775"/>
                  </a:lnTo>
                  <a:close/>
                  <a:moveTo>
                    <a:pt x="3323" y="10800"/>
                  </a:moveTo>
                  <a:lnTo>
                    <a:pt x="5815" y="10800"/>
                  </a:lnTo>
                  <a:cubicBezTo>
                    <a:pt x="5815" y="10800"/>
                    <a:pt x="5815" y="13500"/>
                    <a:pt x="5815" y="13500"/>
                  </a:cubicBezTo>
                  <a:lnTo>
                    <a:pt x="3323" y="13500"/>
                  </a:lnTo>
                  <a:lnTo>
                    <a:pt x="3323" y="10800"/>
                  </a:lnTo>
                  <a:close/>
                  <a:moveTo>
                    <a:pt x="3323" y="16200"/>
                  </a:moveTo>
                  <a:lnTo>
                    <a:pt x="1662" y="21600"/>
                  </a:lnTo>
                  <a:lnTo>
                    <a:pt x="3323" y="21600"/>
                  </a:lnTo>
                  <a:lnTo>
                    <a:pt x="4985" y="16200"/>
                  </a:lnTo>
                  <a:cubicBezTo>
                    <a:pt x="4985" y="16200"/>
                    <a:pt x="3323" y="16200"/>
                    <a:pt x="3323" y="16200"/>
                  </a:cubicBezTo>
                  <a:close/>
                  <a:moveTo>
                    <a:pt x="9969" y="16200"/>
                  </a:moveTo>
                  <a:lnTo>
                    <a:pt x="9969" y="21600"/>
                  </a:lnTo>
                  <a:lnTo>
                    <a:pt x="11615" y="21600"/>
                  </a:lnTo>
                  <a:cubicBezTo>
                    <a:pt x="11615" y="21600"/>
                    <a:pt x="11631" y="16200"/>
                    <a:pt x="11631" y="16200"/>
                  </a:cubicBezTo>
                  <a:lnTo>
                    <a:pt x="9969" y="16200"/>
                  </a:lnTo>
                  <a:close/>
                  <a:moveTo>
                    <a:pt x="16615" y="16200"/>
                  </a:moveTo>
                  <a:lnTo>
                    <a:pt x="18277" y="21600"/>
                  </a:lnTo>
                  <a:lnTo>
                    <a:pt x="19938" y="21600"/>
                  </a:lnTo>
                  <a:cubicBezTo>
                    <a:pt x="19938" y="21600"/>
                    <a:pt x="18277" y="16200"/>
                    <a:pt x="18277" y="16200"/>
                  </a:cubicBezTo>
                  <a:lnTo>
                    <a:pt x="16615" y="162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8" name="Shape 34220">
              <a:extLst>
                <a:ext uri="{FF2B5EF4-FFF2-40B4-BE49-F238E27FC236}">
                  <a16:creationId xmlns:a16="http://schemas.microsoft.com/office/drawing/2014/main" id="{30227383-8AB4-76C4-A3FC-1F8FE2D5F8E5}"/>
                </a:ext>
              </a:extLst>
            </p:cNvPr>
            <p:cNvSpPr/>
            <p:nvPr/>
          </p:nvSpPr>
          <p:spPr>
            <a:xfrm>
              <a:off x="12966575" y="6806559"/>
              <a:ext cx="589416" cy="778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9" name="Shape 34221">
              <a:extLst>
                <a:ext uri="{FF2B5EF4-FFF2-40B4-BE49-F238E27FC236}">
                  <a16:creationId xmlns:a16="http://schemas.microsoft.com/office/drawing/2014/main" id="{31C90439-CCA5-E84D-7D11-8B180480B4CB}"/>
                </a:ext>
              </a:extLst>
            </p:cNvPr>
            <p:cNvSpPr/>
            <p:nvPr/>
          </p:nvSpPr>
          <p:spPr>
            <a:xfrm>
              <a:off x="11922329" y="9268053"/>
              <a:ext cx="476450" cy="62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0" name="Shape 34222">
              <a:extLst>
                <a:ext uri="{FF2B5EF4-FFF2-40B4-BE49-F238E27FC236}">
                  <a16:creationId xmlns:a16="http://schemas.microsoft.com/office/drawing/2014/main" id="{60752C62-9971-714D-6E65-5CC14FEED10B}"/>
                </a:ext>
              </a:extLst>
            </p:cNvPr>
            <p:cNvSpPr/>
            <p:nvPr/>
          </p:nvSpPr>
          <p:spPr>
            <a:xfrm>
              <a:off x="11993787" y="10946019"/>
              <a:ext cx="447534" cy="44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17" extrusionOk="0">
                  <a:moveTo>
                    <a:pt x="7792" y="27"/>
                  </a:moveTo>
                  <a:cubicBezTo>
                    <a:pt x="7372" y="141"/>
                    <a:pt x="7122" y="573"/>
                    <a:pt x="7234" y="993"/>
                  </a:cubicBezTo>
                  <a:lnTo>
                    <a:pt x="7836" y="3244"/>
                  </a:lnTo>
                  <a:cubicBezTo>
                    <a:pt x="8357" y="3022"/>
                    <a:pt x="8864" y="2878"/>
                    <a:pt x="9346" y="2789"/>
                  </a:cubicBezTo>
                  <a:lnTo>
                    <a:pt x="8758" y="585"/>
                  </a:lnTo>
                  <a:cubicBezTo>
                    <a:pt x="8645" y="164"/>
                    <a:pt x="8213" y="-85"/>
                    <a:pt x="7792" y="27"/>
                  </a:cubicBezTo>
                  <a:close/>
                  <a:moveTo>
                    <a:pt x="13442" y="41"/>
                  </a:moveTo>
                  <a:cubicBezTo>
                    <a:pt x="13020" y="-71"/>
                    <a:pt x="12588" y="179"/>
                    <a:pt x="12475" y="600"/>
                  </a:cubicBezTo>
                  <a:lnTo>
                    <a:pt x="11888" y="2784"/>
                  </a:lnTo>
                  <a:cubicBezTo>
                    <a:pt x="12441" y="2878"/>
                    <a:pt x="12949" y="3027"/>
                    <a:pt x="13408" y="3203"/>
                  </a:cubicBezTo>
                  <a:lnTo>
                    <a:pt x="13998" y="1007"/>
                  </a:lnTo>
                  <a:cubicBezTo>
                    <a:pt x="14110" y="585"/>
                    <a:pt x="13862" y="154"/>
                    <a:pt x="13442" y="41"/>
                  </a:cubicBezTo>
                  <a:close/>
                  <a:moveTo>
                    <a:pt x="585" y="12411"/>
                  </a:moveTo>
                  <a:cubicBezTo>
                    <a:pt x="164" y="12524"/>
                    <a:pt x="-86" y="12956"/>
                    <a:pt x="27" y="13377"/>
                  </a:cubicBezTo>
                  <a:cubicBezTo>
                    <a:pt x="139" y="13798"/>
                    <a:pt x="571" y="14047"/>
                    <a:pt x="992" y="13934"/>
                  </a:cubicBezTo>
                  <a:lnTo>
                    <a:pt x="3181" y="13347"/>
                  </a:lnTo>
                  <a:cubicBezTo>
                    <a:pt x="3009" y="12885"/>
                    <a:pt x="2865" y="12376"/>
                    <a:pt x="2775" y="11823"/>
                  </a:cubicBezTo>
                  <a:cubicBezTo>
                    <a:pt x="2775" y="11823"/>
                    <a:pt x="585" y="12411"/>
                    <a:pt x="585" y="12411"/>
                  </a:cubicBezTo>
                  <a:close/>
                  <a:moveTo>
                    <a:pt x="1013" y="7169"/>
                  </a:moveTo>
                  <a:cubicBezTo>
                    <a:pt x="592" y="7056"/>
                    <a:pt x="160" y="7306"/>
                    <a:pt x="47" y="7727"/>
                  </a:cubicBezTo>
                  <a:cubicBezTo>
                    <a:pt x="-66" y="8148"/>
                    <a:pt x="184" y="8580"/>
                    <a:pt x="604" y="8692"/>
                  </a:cubicBezTo>
                  <a:lnTo>
                    <a:pt x="2805" y="9281"/>
                  </a:lnTo>
                  <a:cubicBezTo>
                    <a:pt x="2896" y="8799"/>
                    <a:pt x="3046" y="8293"/>
                    <a:pt x="3273" y="7773"/>
                  </a:cubicBezTo>
                  <a:cubicBezTo>
                    <a:pt x="3273" y="7773"/>
                    <a:pt x="1013" y="7169"/>
                    <a:pt x="1013" y="7169"/>
                  </a:cubicBezTo>
                  <a:close/>
                  <a:moveTo>
                    <a:pt x="2889" y="2841"/>
                  </a:moveTo>
                  <a:cubicBezTo>
                    <a:pt x="2581" y="3148"/>
                    <a:pt x="2580" y="3648"/>
                    <a:pt x="2888" y="3956"/>
                  </a:cubicBezTo>
                  <a:lnTo>
                    <a:pt x="4607" y="5675"/>
                  </a:lnTo>
                  <a:cubicBezTo>
                    <a:pt x="4732" y="5529"/>
                    <a:pt x="5572" y="4695"/>
                    <a:pt x="5727" y="4563"/>
                  </a:cubicBezTo>
                  <a:lnTo>
                    <a:pt x="4004" y="2840"/>
                  </a:lnTo>
                  <a:cubicBezTo>
                    <a:pt x="3696" y="2532"/>
                    <a:pt x="3197" y="2533"/>
                    <a:pt x="2889" y="2841"/>
                  </a:cubicBezTo>
                  <a:close/>
                  <a:moveTo>
                    <a:pt x="15285" y="5439"/>
                  </a:moveTo>
                  <a:cubicBezTo>
                    <a:pt x="13524" y="3930"/>
                    <a:pt x="9472" y="2164"/>
                    <a:pt x="5822" y="5814"/>
                  </a:cubicBezTo>
                  <a:cubicBezTo>
                    <a:pt x="5821" y="5815"/>
                    <a:pt x="5821" y="5815"/>
                    <a:pt x="5821" y="5816"/>
                  </a:cubicBezTo>
                  <a:cubicBezTo>
                    <a:pt x="5820" y="5816"/>
                    <a:pt x="5819" y="5817"/>
                    <a:pt x="5819" y="5817"/>
                  </a:cubicBezTo>
                  <a:cubicBezTo>
                    <a:pt x="5819" y="5818"/>
                    <a:pt x="5818" y="5818"/>
                    <a:pt x="5818" y="5819"/>
                  </a:cubicBezTo>
                  <a:cubicBezTo>
                    <a:pt x="5817" y="5819"/>
                    <a:pt x="5817" y="5820"/>
                    <a:pt x="5816" y="5820"/>
                  </a:cubicBezTo>
                  <a:cubicBezTo>
                    <a:pt x="2166" y="9471"/>
                    <a:pt x="3932" y="13524"/>
                    <a:pt x="5440" y="15285"/>
                  </a:cubicBezTo>
                  <a:cubicBezTo>
                    <a:pt x="6807" y="16868"/>
                    <a:pt x="9202" y="17222"/>
                    <a:pt x="9535" y="17322"/>
                  </a:cubicBezTo>
                  <a:cubicBezTo>
                    <a:pt x="10076" y="17484"/>
                    <a:pt x="12612" y="17632"/>
                    <a:pt x="13467" y="18402"/>
                  </a:cubicBezTo>
                  <a:cubicBezTo>
                    <a:pt x="14644" y="19461"/>
                    <a:pt x="14810" y="19354"/>
                    <a:pt x="15487" y="18942"/>
                  </a:cubicBezTo>
                  <a:cubicBezTo>
                    <a:pt x="16178" y="18522"/>
                    <a:pt x="18522" y="16178"/>
                    <a:pt x="18942" y="15487"/>
                  </a:cubicBezTo>
                  <a:cubicBezTo>
                    <a:pt x="19354" y="14810"/>
                    <a:pt x="19461" y="14644"/>
                    <a:pt x="18401" y="13467"/>
                  </a:cubicBezTo>
                  <a:cubicBezTo>
                    <a:pt x="17632" y="12612"/>
                    <a:pt x="17484" y="10075"/>
                    <a:pt x="17321" y="9534"/>
                  </a:cubicBezTo>
                  <a:cubicBezTo>
                    <a:pt x="17222" y="9201"/>
                    <a:pt x="16868" y="6805"/>
                    <a:pt x="15285" y="5439"/>
                  </a:cubicBezTo>
                  <a:close/>
                  <a:moveTo>
                    <a:pt x="20706" y="16780"/>
                  </a:moveTo>
                  <a:cubicBezTo>
                    <a:pt x="20530" y="16603"/>
                    <a:pt x="20243" y="16603"/>
                    <a:pt x="20066" y="16780"/>
                  </a:cubicBezTo>
                  <a:lnTo>
                    <a:pt x="16780" y="20067"/>
                  </a:lnTo>
                  <a:cubicBezTo>
                    <a:pt x="16603" y="20244"/>
                    <a:pt x="16603" y="20531"/>
                    <a:pt x="16780" y="20707"/>
                  </a:cubicBezTo>
                  <a:lnTo>
                    <a:pt x="16780" y="20707"/>
                  </a:lnTo>
                  <a:cubicBezTo>
                    <a:pt x="16956" y="20884"/>
                    <a:pt x="17243" y="20884"/>
                    <a:pt x="17419" y="20707"/>
                  </a:cubicBezTo>
                  <a:lnTo>
                    <a:pt x="20706" y="17420"/>
                  </a:lnTo>
                  <a:cubicBezTo>
                    <a:pt x="20883" y="17243"/>
                    <a:pt x="20883" y="16956"/>
                    <a:pt x="20706" y="16780"/>
                  </a:cubicBezTo>
                  <a:cubicBezTo>
                    <a:pt x="20706" y="16780"/>
                    <a:pt x="20706" y="16780"/>
                    <a:pt x="20706" y="16780"/>
                  </a:cubicBezTo>
                  <a:close/>
                  <a:moveTo>
                    <a:pt x="19833" y="15906"/>
                  </a:moveTo>
                  <a:cubicBezTo>
                    <a:pt x="19656" y="15729"/>
                    <a:pt x="19370" y="15730"/>
                    <a:pt x="19193" y="15906"/>
                  </a:cubicBezTo>
                  <a:lnTo>
                    <a:pt x="15906" y="19194"/>
                  </a:lnTo>
                  <a:cubicBezTo>
                    <a:pt x="15729" y="19370"/>
                    <a:pt x="15729" y="19657"/>
                    <a:pt x="15906" y="19833"/>
                  </a:cubicBezTo>
                  <a:lnTo>
                    <a:pt x="15906" y="19833"/>
                  </a:lnTo>
                  <a:cubicBezTo>
                    <a:pt x="16082" y="20010"/>
                    <a:pt x="16369" y="20010"/>
                    <a:pt x="16546" y="19833"/>
                  </a:cubicBezTo>
                  <a:lnTo>
                    <a:pt x="19833" y="16546"/>
                  </a:lnTo>
                  <a:cubicBezTo>
                    <a:pt x="20009" y="16369"/>
                    <a:pt x="20009" y="16083"/>
                    <a:pt x="19833" y="15906"/>
                  </a:cubicBezTo>
                  <a:cubicBezTo>
                    <a:pt x="19833" y="15906"/>
                    <a:pt x="19833" y="15906"/>
                    <a:pt x="19833" y="15906"/>
                  </a:cubicBezTo>
                  <a:close/>
                  <a:moveTo>
                    <a:pt x="17867" y="20727"/>
                  </a:moveTo>
                  <a:lnTo>
                    <a:pt x="20726" y="17867"/>
                  </a:lnTo>
                  <a:cubicBezTo>
                    <a:pt x="21514" y="18656"/>
                    <a:pt x="21513" y="19935"/>
                    <a:pt x="20724" y="20724"/>
                  </a:cubicBezTo>
                  <a:cubicBezTo>
                    <a:pt x="19934" y="21514"/>
                    <a:pt x="18655" y="21515"/>
                    <a:pt x="17867" y="2072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1" name="Shape 34223">
              <a:extLst>
                <a:ext uri="{FF2B5EF4-FFF2-40B4-BE49-F238E27FC236}">
                  <a16:creationId xmlns:a16="http://schemas.microsoft.com/office/drawing/2014/main" id="{FEA1D986-78EB-BCB2-B901-1120AB37EA88}"/>
                </a:ext>
              </a:extLst>
            </p:cNvPr>
            <p:cNvSpPr/>
            <p:nvPr/>
          </p:nvSpPr>
          <p:spPr>
            <a:xfrm>
              <a:off x="11828592" y="12064076"/>
              <a:ext cx="446404" cy="41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254" extrusionOk="0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2" name="Shape 34224">
              <a:extLst>
                <a:ext uri="{FF2B5EF4-FFF2-40B4-BE49-F238E27FC236}">
                  <a16:creationId xmlns:a16="http://schemas.microsoft.com/office/drawing/2014/main" id="{BBB9647F-F289-E625-A783-ADE0C63A7FDD}"/>
                </a:ext>
              </a:extLst>
            </p:cNvPr>
            <p:cNvSpPr/>
            <p:nvPr/>
          </p:nvSpPr>
          <p:spPr>
            <a:xfrm>
              <a:off x="11467012" y="10972393"/>
              <a:ext cx="358632" cy="69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32" extrusionOk="0">
                  <a:moveTo>
                    <a:pt x="17698" y="0"/>
                  </a:moveTo>
                  <a:lnTo>
                    <a:pt x="16138" y="1685"/>
                  </a:lnTo>
                  <a:cubicBezTo>
                    <a:pt x="16052" y="1663"/>
                    <a:pt x="15626" y="1553"/>
                    <a:pt x="15626" y="1553"/>
                  </a:cubicBezTo>
                  <a:lnTo>
                    <a:pt x="14403" y="2878"/>
                  </a:lnTo>
                  <a:lnTo>
                    <a:pt x="14914" y="3010"/>
                  </a:lnTo>
                  <a:lnTo>
                    <a:pt x="14546" y="3408"/>
                  </a:lnTo>
                  <a:lnTo>
                    <a:pt x="2184" y="16751"/>
                  </a:lnTo>
                  <a:cubicBezTo>
                    <a:pt x="1744" y="17225"/>
                    <a:pt x="202" y="19746"/>
                    <a:pt x="516" y="20547"/>
                  </a:cubicBezTo>
                  <a:cubicBezTo>
                    <a:pt x="560" y="20662"/>
                    <a:pt x="644" y="20742"/>
                    <a:pt x="773" y="20775"/>
                  </a:cubicBezTo>
                  <a:cubicBezTo>
                    <a:pt x="1807" y="21040"/>
                    <a:pt x="5426" y="18252"/>
                    <a:pt x="5928" y="17710"/>
                  </a:cubicBezTo>
                  <a:lnTo>
                    <a:pt x="18283" y="4367"/>
                  </a:lnTo>
                  <a:lnTo>
                    <a:pt x="18652" y="3969"/>
                  </a:lnTo>
                  <a:lnTo>
                    <a:pt x="19186" y="4106"/>
                  </a:lnTo>
                  <a:lnTo>
                    <a:pt x="14380" y="9291"/>
                  </a:lnTo>
                  <a:lnTo>
                    <a:pt x="15147" y="9488"/>
                  </a:lnTo>
                  <a:lnTo>
                    <a:pt x="21176" y="2979"/>
                  </a:lnTo>
                  <a:cubicBezTo>
                    <a:pt x="21176" y="2979"/>
                    <a:pt x="20341" y="2767"/>
                    <a:pt x="19876" y="2647"/>
                  </a:cubicBezTo>
                  <a:lnTo>
                    <a:pt x="21436" y="963"/>
                  </a:lnTo>
                  <a:cubicBezTo>
                    <a:pt x="21436" y="963"/>
                    <a:pt x="17698" y="0"/>
                    <a:pt x="17698" y="0"/>
                  </a:cubicBezTo>
                  <a:close/>
                  <a:moveTo>
                    <a:pt x="516" y="20547"/>
                  </a:moveTo>
                  <a:cubicBezTo>
                    <a:pt x="504" y="20509"/>
                    <a:pt x="483" y="20481"/>
                    <a:pt x="479" y="20436"/>
                  </a:cubicBezTo>
                  <a:lnTo>
                    <a:pt x="223" y="20708"/>
                  </a:lnTo>
                  <a:cubicBezTo>
                    <a:pt x="120" y="20820"/>
                    <a:pt x="-164" y="21449"/>
                    <a:pt x="129" y="21525"/>
                  </a:cubicBezTo>
                  <a:cubicBezTo>
                    <a:pt x="423" y="21600"/>
                    <a:pt x="1188" y="21095"/>
                    <a:pt x="1291" y="20984"/>
                  </a:cubicBezTo>
                  <a:lnTo>
                    <a:pt x="1546" y="20707"/>
                  </a:lnTo>
                  <a:cubicBezTo>
                    <a:pt x="1228" y="20825"/>
                    <a:pt x="959" y="20878"/>
                    <a:pt x="774" y="20830"/>
                  </a:cubicBezTo>
                  <a:cubicBezTo>
                    <a:pt x="630" y="20793"/>
                    <a:pt x="555" y="20685"/>
                    <a:pt x="516" y="205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3" name="Shape 34225">
              <a:extLst>
                <a:ext uri="{FF2B5EF4-FFF2-40B4-BE49-F238E27FC236}">
                  <a16:creationId xmlns:a16="http://schemas.microsoft.com/office/drawing/2014/main" id="{BB32D901-A4CE-BB16-6EBB-78EAEE0DC1CD}"/>
                </a:ext>
              </a:extLst>
            </p:cNvPr>
            <p:cNvSpPr/>
            <p:nvPr/>
          </p:nvSpPr>
          <p:spPr>
            <a:xfrm>
              <a:off x="12788908" y="11202698"/>
              <a:ext cx="425116" cy="11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8" name="Shape 34226">
              <a:extLst>
                <a:ext uri="{FF2B5EF4-FFF2-40B4-BE49-F238E27FC236}">
                  <a16:creationId xmlns:a16="http://schemas.microsoft.com/office/drawing/2014/main" id="{E490430E-ED1B-0F09-3801-20A5BD98550B}"/>
                </a:ext>
              </a:extLst>
            </p:cNvPr>
            <p:cNvSpPr/>
            <p:nvPr/>
          </p:nvSpPr>
          <p:spPr>
            <a:xfrm>
              <a:off x="12691600" y="7661988"/>
              <a:ext cx="463732" cy="54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9" name="Shape 34227">
              <a:extLst>
                <a:ext uri="{FF2B5EF4-FFF2-40B4-BE49-F238E27FC236}">
                  <a16:creationId xmlns:a16="http://schemas.microsoft.com/office/drawing/2014/main" id="{DDB42EF1-6F3B-C514-AE2F-7A3130539D50}"/>
                </a:ext>
              </a:extLst>
            </p:cNvPr>
            <p:cNvSpPr/>
            <p:nvPr/>
          </p:nvSpPr>
          <p:spPr>
            <a:xfrm>
              <a:off x="11861838" y="8796062"/>
              <a:ext cx="359648" cy="35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0" name="Shape 34228">
              <a:extLst>
                <a:ext uri="{FF2B5EF4-FFF2-40B4-BE49-F238E27FC236}">
                  <a16:creationId xmlns:a16="http://schemas.microsoft.com/office/drawing/2014/main" id="{4827F007-CB2A-F3CB-B6E1-E3B815044254}"/>
                </a:ext>
              </a:extLst>
            </p:cNvPr>
            <p:cNvSpPr/>
            <p:nvPr/>
          </p:nvSpPr>
          <p:spPr>
            <a:xfrm>
              <a:off x="9057539" y="5652197"/>
              <a:ext cx="565072" cy="64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1" name="Shape 34229">
              <a:extLst>
                <a:ext uri="{FF2B5EF4-FFF2-40B4-BE49-F238E27FC236}">
                  <a16:creationId xmlns:a16="http://schemas.microsoft.com/office/drawing/2014/main" id="{6360D671-C309-699C-24E4-40587DB35A34}"/>
                </a:ext>
              </a:extLst>
            </p:cNvPr>
            <p:cNvSpPr/>
            <p:nvPr/>
          </p:nvSpPr>
          <p:spPr>
            <a:xfrm>
              <a:off x="14430703" y="5653180"/>
              <a:ext cx="678286" cy="60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7" extrusionOk="0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2" name="Shape 34230">
              <a:extLst>
                <a:ext uri="{FF2B5EF4-FFF2-40B4-BE49-F238E27FC236}">
                  <a16:creationId xmlns:a16="http://schemas.microsoft.com/office/drawing/2014/main" id="{AA8361A6-F17E-B8CB-AF24-7132D99A5903}"/>
                </a:ext>
              </a:extLst>
            </p:cNvPr>
            <p:cNvSpPr/>
            <p:nvPr/>
          </p:nvSpPr>
          <p:spPr>
            <a:xfrm>
              <a:off x="14217720" y="6775957"/>
              <a:ext cx="333440" cy="66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3" name="Shape 34231">
              <a:extLst>
                <a:ext uri="{FF2B5EF4-FFF2-40B4-BE49-F238E27FC236}">
                  <a16:creationId xmlns:a16="http://schemas.microsoft.com/office/drawing/2014/main" id="{7F32B2E1-CF52-7F18-911F-4E5C508A1F80}"/>
                </a:ext>
              </a:extLst>
            </p:cNvPr>
            <p:cNvSpPr/>
            <p:nvPr/>
          </p:nvSpPr>
          <p:spPr>
            <a:xfrm>
              <a:off x="12484545" y="3228311"/>
              <a:ext cx="428100" cy="34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4" name="Shape 34232">
              <a:extLst>
                <a:ext uri="{FF2B5EF4-FFF2-40B4-BE49-F238E27FC236}">
                  <a16:creationId xmlns:a16="http://schemas.microsoft.com/office/drawing/2014/main" id="{F8322F78-C27B-57AE-12F5-3AD9BF5E0D40}"/>
                </a:ext>
              </a:extLst>
            </p:cNvPr>
            <p:cNvSpPr/>
            <p:nvPr/>
          </p:nvSpPr>
          <p:spPr>
            <a:xfrm>
              <a:off x="11791096" y="11232556"/>
              <a:ext cx="130464" cy="2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5" name="Shape 34233">
              <a:extLst>
                <a:ext uri="{FF2B5EF4-FFF2-40B4-BE49-F238E27FC236}">
                  <a16:creationId xmlns:a16="http://schemas.microsoft.com/office/drawing/2014/main" id="{35DFFF82-D4D5-FB67-C2D1-B99161C15CB2}"/>
                </a:ext>
              </a:extLst>
            </p:cNvPr>
            <p:cNvSpPr/>
            <p:nvPr/>
          </p:nvSpPr>
          <p:spPr>
            <a:xfrm>
              <a:off x="11084739" y="4570184"/>
              <a:ext cx="304442" cy="3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7" name="Shape 34234">
              <a:extLst>
                <a:ext uri="{FF2B5EF4-FFF2-40B4-BE49-F238E27FC236}">
                  <a16:creationId xmlns:a16="http://schemas.microsoft.com/office/drawing/2014/main" id="{3012A8DA-4041-9A0D-6AC2-D748114D4637}"/>
                </a:ext>
              </a:extLst>
            </p:cNvPr>
            <p:cNvSpPr/>
            <p:nvPr/>
          </p:nvSpPr>
          <p:spPr>
            <a:xfrm>
              <a:off x="10710090" y="4258444"/>
              <a:ext cx="419088" cy="3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9" name="Shape 34235">
              <a:extLst>
                <a:ext uri="{FF2B5EF4-FFF2-40B4-BE49-F238E27FC236}">
                  <a16:creationId xmlns:a16="http://schemas.microsoft.com/office/drawing/2014/main" id="{176E4B30-9FAC-A8E1-5A61-87C342D5E044}"/>
                </a:ext>
              </a:extLst>
            </p:cNvPr>
            <p:cNvSpPr/>
            <p:nvPr/>
          </p:nvSpPr>
          <p:spPr>
            <a:xfrm>
              <a:off x="9790862" y="4363012"/>
              <a:ext cx="428100" cy="34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40" name="Shape 34236">
              <a:extLst>
                <a:ext uri="{FF2B5EF4-FFF2-40B4-BE49-F238E27FC236}">
                  <a16:creationId xmlns:a16="http://schemas.microsoft.com/office/drawing/2014/main" id="{00C508A0-FFC5-1AB1-02F4-890DE77851E8}"/>
                </a:ext>
              </a:extLst>
            </p:cNvPr>
            <p:cNvSpPr/>
            <p:nvPr/>
          </p:nvSpPr>
          <p:spPr>
            <a:xfrm>
              <a:off x="12210021" y="7840631"/>
              <a:ext cx="346528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41" name="Shape 34237">
              <a:extLst>
                <a:ext uri="{FF2B5EF4-FFF2-40B4-BE49-F238E27FC236}">
                  <a16:creationId xmlns:a16="http://schemas.microsoft.com/office/drawing/2014/main" id="{5CAE51D6-2A80-DC27-85EA-771C812F9C8C}"/>
                </a:ext>
              </a:extLst>
            </p:cNvPr>
            <p:cNvSpPr/>
            <p:nvPr/>
          </p:nvSpPr>
          <p:spPr>
            <a:xfrm>
              <a:off x="11135547" y="9214788"/>
              <a:ext cx="16385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25" name="Shape 34238">
              <a:extLst>
                <a:ext uri="{FF2B5EF4-FFF2-40B4-BE49-F238E27FC236}">
                  <a16:creationId xmlns:a16="http://schemas.microsoft.com/office/drawing/2014/main" id="{6552F198-8FF0-2EA4-939A-4011EF25D242}"/>
                </a:ext>
              </a:extLst>
            </p:cNvPr>
            <p:cNvSpPr/>
            <p:nvPr/>
          </p:nvSpPr>
          <p:spPr>
            <a:xfrm>
              <a:off x="13971261" y="7721068"/>
              <a:ext cx="16385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26" name="Shape 34239">
              <a:extLst>
                <a:ext uri="{FF2B5EF4-FFF2-40B4-BE49-F238E27FC236}">
                  <a16:creationId xmlns:a16="http://schemas.microsoft.com/office/drawing/2014/main" id="{178F42A1-A425-BC90-F813-66C2915406EB}"/>
                </a:ext>
              </a:extLst>
            </p:cNvPr>
            <p:cNvSpPr/>
            <p:nvPr/>
          </p:nvSpPr>
          <p:spPr>
            <a:xfrm>
              <a:off x="13086555" y="5888971"/>
              <a:ext cx="304442" cy="39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28" name="Shape 34240">
              <a:extLst>
                <a:ext uri="{FF2B5EF4-FFF2-40B4-BE49-F238E27FC236}">
                  <a16:creationId xmlns:a16="http://schemas.microsoft.com/office/drawing/2014/main" id="{75BA219C-7443-5B09-62F9-E0140F7AA61B}"/>
                </a:ext>
              </a:extLst>
            </p:cNvPr>
            <p:cNvSpPr/>
            <p:nvPr/>
          </p:nvSpPr>
          <p:spPr>
            <a:xfrm>
              <a:off x="12718729" y="8725244"/>
              <a:ext cx="218222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35" name="Shape 34241">
              <a:extLst>
                <a:ext uri="{FF2B5EF4-FFF2-40B4-BE49-F238E27FC236}">
                  <a16:creationId xmlns:a16="http://schemas.microsoft.com/office/drawing/2014/main" id="{6EB52686-B282-6342-D50C-06662AD9C513}"/>
                </a:ext>
              </a:extLst>
            </p:cNvPr>
            <p:cNvSpPr/>
            <p:nvPr/>
          </p:nvSpPr>
          <p:spPr>
            <a:xfrm>
              <a:off x="11342014" y="7513407"/>
              <a:ext cx="272208" cy="366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11" h="20821" extrusionOk="0">
                  <a:moveTo>
                    <a:pt x="12499" y="13303"/>
                  </a:moveTo>
                  <a:cubicBezTo>
                    <a:pt x="13474" y="15282"/>
                    <a:pt x="14406" y="17194"/>
                    <a:pt x="14461" y="19063"/>
                  </a:cubicBezTo>
                  <a:cubicBezTo>
                    <a:pt x="14479" y="19633"/>
                    <a:pt x="14582" y="20311"/>
                    <a:pt x="14210" y="20821"/>
                  </a:cubicBezTo>
                  <a:cubicBezTo>
                    <a:pt x="10525" y="17927"/>
                    <a:pt x="9838" y="14212"/>
                    <a:pt x="8115" y="11051"/>
                  </a:cubicBezTo>
                  <a:cubicBezTo>
                    <a:pt x="6053" y="10122"/>
                    <a:pt x="4570" y="7480"/>
                    <a:pt x="6196" y="6231"/>
                  </a:cubicBezTo>
                  <a:cubicBezTo>
                    <a:pt x="8553" y="4419"/>
                    <a:pt x="10035" y="7345"/>
                    <a:pt x="10598" y="8773"/>
                  </a:cubicBezTo>
                  <a:cubicBezTo>
                    <a:pt x="10906" y="9555"/>
                    <a:pt x="10989" y="10416"/>
                    <a:pt x="11671" y="11094"/>
                  </a:cubicBezTo>
                  <a:cubicBezTo>
                    <a:pt x="13112" y="12518"/>
                    <a:pt x="15601" y="11340"/>
                    <a:pt x="16169" y="9915"/>
                  </a:cubicBezTo>
                  <a:cubicBezTo>
                    <a:pt x="16983" y="7871"/>
                    <a:pt x="15656" y="5461"/>
                    <a:pt x="13976" y="3794"/>
                  </a:cubicBezTo>
                  <a:cubicBezTo>
                    <a:pt x="11415" y="1258"/>
                    <a:pt x="6416" y="1969"/>
                    <a:pt x="3932" y="4842"/>
                  </a:cubicBezTo>
                  <a:cubicBezTo>
                    <a:pt x="2652" y="6323"/>
                    <a:pt x="2147" y="8434"/>
                    <a:pt x="3515" y="10418"/>
                  </a:cubicBezTo>
                  <a:cubicBezTo>
                    <a:pt x="4236" y="11464"/>
                    <a:pt x="5170" y="12108"/>
                    <a:pt x="6136" y="12400"/>
                  </a:cubicBezTo>
                  <a:cubicBezTo>
                    <a:pt x="6282" y="12445"/>
                    <a:pt x="6666" y="12458"/>
                    <a:pt x="6895" y="12661"/>
                  </a:cubicBezTo>
                  <a:cubicBezTo>
                    <a:pt x="7361" y="13074"/>
                    <a:pt x="7439" y="13745"/>
                    <a:pt x="7417" y="14249"/>
                  </a:cubicBezTo>
                  <a:cubicBezTo>
                    <a:pt x="5334" y="14777"/>
                    <a:pt x="3377" y="14023"/>
                    <a:pt x="1894" y="12542"/>
                  </a:cubicBezTo>
                  <a:cubicBezTo>
                    <a:pt x="-1478" y="9170"/>
                    <a:pt x="-94" y="4513"/>
                    <a:pt x="4049" y="1953"/>
                  </a:cubicBezTo>
                  <a:cubicBezTo>
                    <a:pt x="8469" y="-779"/>
                    <a:pt x="13971" y="-622"/>
                    <a:pt x="16956" y="2276"/>
                  </a:cubicBezTo>
                  <a:cubicBezTo>
                    <a:pt x="19176" y="4430"/>
                    <a:pt x="20122" y="7281"/>
                    <a:pt x="19546" y="9389"/>
                  </a:cubicBezTo>
                  <a:cubicBezTo>
                    <a:pt x="19112" y="10973"/>
                    <a:pt x="17273" y="13272"/>
                    <a:pt x="14367" y="13517"/>
                  </a:cubicBezTo>
                  <a:cubicBezTo>
                    <a:pt x="13720" y="13571"/>
                    <a:pt x="13303" y="13441"/>
                    <a:pt x="12499" y="1330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38" name="Shape 34242">
              <a:extLst>
                <a:ext uri="{FF2B5EF4-FFF2-40B4-BE49-F238E27FC236}">
                  <a16:creationId xmlns:a16="http://schemas.microsoft.com/office/drawing/2014/main" id="{13EA586A-94DC-A588-3A17-1DF83364C192}"/>
                </a:ext>
              </a:extLst>
            </p:cNvPr>
            <p:cNvSpPr/>
            <p:nvPr/>
          </p:nvSpPr>
          <p:spPr>
            <a:xfrm>
              <a:off x="14349166" y="3565132"/>
              <a:ext cx="272152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2" name="Shape 34243">
              <a:extLst>
                <a:ext uri="{FF2B5EF4-FFF2-40B4-BE49-F238E27FC236}">
                  <a16:creationId xmlns:a16="http://schemas.microsoft.com/office/drawing/2014/main" id="{FA1BE7D8-8AAA-9BC5-0E46-B60279A12D48}"/>
                </a:ext>
              </a:extLst>
            </p:cNvPr>
            <p:cNvSpPr/>
            <p:nvPr/>
          </p:nvSpPr>
          <p:spPr>
            <a:xfrm>
              <a:off x="10163109" y="5879849"/>
              <a:ext cx="373972" cy="35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3" name="Shape 34244">
              <a:extLst>
                <a:ext uri="{FF2B5EF4-FFF2-40B4-BE49-F238E27FC236}">
                  <a16:creationId xmlns:a16="http://schemas.microsoft.com/office/drawing/2014/main" id="{BC235B24-58B4-1185-727C-851DD220A332}"/>
                </a:ext>
              </a:extLst>
            </p:cNvPr>
            <p:cNvSpPr/>
            <p:nvPr/>
          </p:nvSpPr>
          <p:spPr>
            <a:xfrm>
              <a:off x="14467934" y="6264695"/>
              <a:ext cx="347528" cy="32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4" name="Shape 34245">
              <a:extLst>
                <a:ext uri="{FF2B5EF4-FFF2-40B4-BE49-F238E27FC236}">
                  <a16:creationId xmlns:a16="http://schemas.microsoft.com/office/drawing/2014/main" id="{11D629DE-8D8A-A7E8-5B2F-35721DDF2898}"/>
                </a:ext>
              </a:extLst>
            </p:cNvPr>
            <p:cNvSpPr/>
            <p:nvPr/>
          </p:nvSpPr>
          <p:spPr>
            <a:xfrm>
              <a:off x="12353445" y="9604415"/>
              <a:ext cx="266020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5" name="Shape 34246">
              <a:extLst>
                <a:ext uri="{FF2B5EF4-FFF2-40B4-BE49-F238E27FC236}">
                  <a16:creationId xmlns:a16="http://schemas.microsoft.com/office/drawing/2014/main" id="{0CC7E6B7-3DFD-ABDC-BE23-CE89DCE1FEA2}"/>
                </a:ext>
              </a:extLst>
            </p:cNvPr>
            <p:cNvSpPr/>
            <p:nvPr/>
          </p:nvSpPr>
          <p:spPr>
            <a:xfrm>
              <a:off x="11817349" y="7826120"/>
              <a:ext cx="266022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6" name="Shape 34247">
              <a:extLst>
                <a:ext uri="{FF2B5EF4-FFF2-40B4-BE49-F238E27FC236}">
                  <a16:creationId xmlns:a16="http://schemas.microsoft.com/office/drawing/2014/main" id="{F1A60036-3E57-74C6-1DBE-3A0D37D7DDED}"/>
                </a:ext>
              </a:extLst>
            </p:cNvPr>
            <p:cNvSpPr/>
            <p:nvPr/>
          </p:nvSpPr>
          <p:spPr>
            <a:xfrm>
              <a:off x="10728159" y="11858687"/>
              <a:ext cx="359648" cy="35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7" name="Shape 34248">
              <a:extLst>
                <a:ext uri="{FF2B5EF4-FFF2-40B4-BE49-F238E27FC236}">
                  <a16:creationId xmlns:a16="http://schemas.microsoft.com/office/drawing/2014/main" id="{C44594E9-A40A-5E55-A498-37ECA27DA734}"/>
                </a:ext>
              </a:extLst>
            </p:cNvPr>
            <p:cNvSpPr/>
            <p:nvPr/>
          </p:nvSpPr>
          <p:spPr>
            <a:xfrm>
              <a:off x="11187068" y="11262359"/>
              <a:ext cx="266020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8" name="Shape 34249">
              <a:extLst>
                <a:ext uri="{FF2B5EF4-FFF2-40B4-BE49-F238E27FC236}">
                  <a16:creationId xmlns:a16="http://schemas.microsoft.com/office/drawing/2014/main" id="{3D63F7A2-6348-8E13-1544-4513834EB5ED}"/>
                </a:ext>
              </a:extLst>
            </p:cNvPr>
            <p:cNvSpPr/>
            <p:nvPr/>
          </p:nvSpPr>
          <p:spPr>
            <a:xfrm>
              <a:off x="11097651" y="11556529"/>
              <a:ext cx="363722" cy="489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49" name="Shape 34250">
              <a:extLst>
                <a:ext uri="{FF2B5EF4-FFF2-40B4-BE49-F238E27FC236}">
                  <a16:creationId xmlns:a16="http://schemas.microsoft.com/office/drawing/2014/main" id="{0F1F358D-E68C-BD8E-9A82-EE83250A30C8}"/>
                </a:ext>
              </a:extLst>
            </p:cNvPr>
            <p:cNvSpPr/>
            <p:nvPr/>
          </p:nvSpPr>
          <p:spPr>
            <a:xfrm>
              <a:off x="11475026" y="12061751"/>
              <a:ext cx="218222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50" name="Shape 34251">
              <a:extLst>
                <a:ext uri="{FF2B5EF4-FFF2-40B4-BE49-F238E27FC236}">
                  <a16:creationId xmlns:a16="http://schemas.microsoft.com/office/drawing/2014/main" id="{A2778F2A-4A5F-9CF9-584E-06F2C9B0FC26}"/>
                </a:ext>
              </a:extLst>
            </p:cNvPr>
            <p:cNvSpPr/>
            <p:nvPr/>
          </p:nvSpPr>
          <p:spPr>
            <a:xfrm>
              <a:off x="11001064" y="12147982"/>
              <a:ext cx="241994" cy="2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51" name="Shape 34252">
              <a:extLst>
                <a:ext uri="{FF2B5EF4-FFF2-40B4-BE49-F238E27FC236}">
                  <a16:creationId xmlns:a16="http://schemas.microsoft.com/office/drawing/2014/main" id="{AD394FD8-4249-5822-CEDA-F78F9F3CBF95}"/>
                </a:ext>
              </a:extLst>
            </p:cNvPr>
            <p:cNvSpPr/>
            <p:nvPr/>
          </p:nvSpPr>
          <p:spPr>
            <a:xfrm>
              <a:off x="11499317" y="12714275"/>
              <a:ext cx="353634" cy="24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52" name="Shape 34253">
              <a:extLst>
                <a:ext uri="{FF2B5EF4-FFF2-40B4-BE49-F238E27FC236}">
                  <a16:creationId xmlns:a16="http://schemas.microsoft.com/office/drawing/2014/main" id="{F5BD0DAE-8CF2-1862-72A2-617E3C21F958}"/>
                </a:ext>
              </a:extLst>
            </p:cNvPr>
            <p:cNvSpPr/>
            <p:nvPr/>
          </p:nvSpPr>
          <p:spPr>
            <a:xfrm rot="1920000">
              <a:off x="12259440" y="12552699"/>
              <a:ext cx="459460" cy="12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68" name="Shape 34254">
              <a:extLst>
                <a:ext uri="{FF2B5EF4-FFF2-40B4-BE49-F238E27FC236}">
                  <a16:creationId xmlns:a16="http://schemas.microsoft.com/office/drawing/2014/main" id="{1BD9F365-FC1D-09B3-9D38-ECFB54B3B71B}"/>
                </a:ext>
              </a:extLst>
            </p:cNvPr>
            <p:cNvSpPr/>
            <p:nvPr/>
          </p:nvSpPr>
          <p:spPr>
            <a:xfrm>
              <a:off x="10340903" y="5125500"/>
              <a:ext cx="609452" cy="54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69" name="Shape 34255">
              <a:extLst>
                <a:ext uri="{FF2B5EF4-FFF2-40B4-BE49-F238E27FC236}">
                  <a16:creationId xmlns:a16="http://schemas.microsoft.com/office/drawing/2014/main" id="{E38BFA20-5E1B-C3BC-BAFF-A2E8724F7136}"/>
                </a:ext>
              </a:extLst>
            </p:cNvPr>
            <p:cNvSpPr/>
            <p:nvPr/>
          </p:nvSpPr>
          <p:spPr>
            <a:xfrm>
              <a:off x="9854702" y="4803941"/>
              <a:ext cx="502982" cy="45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0716" extrusionOk="0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0" name="Shape 34256">
              <a:extLst>
                <a:ext uri="{FF2B5EF4-FFF2-40B4-BE49-F238E27FC236}">
                  <a16:creationId xmlns:a16="http://schemas.microsoft.com/office/drawing/2014/main" id="{02F8BEA9-7B84-6941-E0C0-AEAE48E6133F}"/>
                </a:ext>
              </a:extLst>
            </p:cNvPr>
            <p:cNvSpPr/>
            <p:nvPr/>
          </p:nvSpPr>
          <p:spPr>
            <a:xfrm>
              <a:off x="10882778" y="5040627"/>
              <a:ext cx="347554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1" name="Shape 34257">
              <a:extLst>
                <a:ext uri="{FF2B5EF4-FFF2-40B4-BE49-F238E27FC236}">
                  <a16:creationId xmlns:a16="http://schemas.microsoft.com/office/drawing/2014/main" id="{4ADC8A0D-70D9-15CA-8C88-CB33608DA2A0}"/>
                </a:ext>
              </a:extLst>
            </p:cNvPr>
            <p:cNvSpPr/>
            <p:nvPr/>
          </p:nvSpPr>
          <p:spPr>
            <a:xfrm>
              <a:off x="10466323" y="4715507"/>
              <a:ext cx="342888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extrusionOk="0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2" name="Shape 34258">
              <a:extLst>
                <a:ext uri="{FF2B5EF4-FFF2-40B4-BE49-F238E27FC236}">
                  <a16:creationId xmlns:a16="http://schemas.microsoft.com/office/drawing/2014/main" id="{9553DBE6-FE01-5766-69E2-F90914F92E71}"/>
                </a:ext>
              </a:extLst>
            </p:cNvPr>
            <p:cNvSpPr/>
            <p:nvPr/>
          </p:nvSpPr>
          <p:spPr>
            <a:xfrm>
              <a:off x="13456598" y="7929263"/>
              <a:ext cx="368866" cy="32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3" name="Shape 34259">
              <a:extLst>
                <a:ext uri="{FF2B5EF4-FFF2-40B4-BE49-F238E27FC236}">
                  <a16:creationId xmlns:a16="http://schemas.microsoft.com/office/drawing/2014/main" id="{ED8954B8-03F7-2471-8192-046BA4A56046}"/>
                </a:ext>
              </a:extLst>
            </p:cNvPr>
            <p:cNvSpPr/>
            <p:nvPr/>
          </p:nvSpPr>
          <p:spPr>
            <a:xfrm>
              <a:off x="12160172" y="6699066"/>
              <a:ext cx="39292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4" name="Shape 34260">
              <a:extLst>
                <a:ext uri="{FF2B5EF4-FFF2-40B4-BE49-F238E27FC236}">
                  <a16:creationId xmlns:a16="http://schemas.microsoft.com/office/drawing/2014/main" id="{2D2D2EB8-4460-8A32-4CF4-FB42C7E22F46}"/>
                </a:ext>
              </a:extLst>
            </p:cNvPr>
            <p:cNvSpPr/>
            <p:nvPr/>
          </p:nvSpPr>
          <p:spPr>
            <a:xfrm>
              <a:off x="10867845" y="10886425"/>
              <a:ext cx="279004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5" name="Shape 34261">
              <a:extLst>
                <a:ext uri="{FF2B5EF4-FFF2-40B4-BE49-F238E27FC236}">
                  <a16:creationId xmlns:a16="http://schemas.microsoft.com/office/drawing/2014/main" id="{F1B8AA14-785C-77DA-6BC3-DDB253C7CAC1}"/>
                </a:ext>
              </a:extLst>
            </p:cNvPr>
            <p:cNvSpPr/>
            <p:nvPr/>
          </p:nvSpPr>
          <p:spPr>
            <a:xfrm>
              <a:off x="12725585" y="12289966"/>
              <a:ext cx="373054" cy="30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6" name="Shape 34262">
              <a:extLst>
                <a:ext uri="{FF2B5EF4-FFF2-40B4-BE49-F238E27FC236}">
                  <a16:creationId xmlns:a16="http://schemas.microsoft.com/office/drawing/2014/main" id="{86D115C0-2AAA-CA12-A5DC-A7CE962F244E}"/>
                </a:ext>
              </a:extLst>
            </p:cNvPr>
            <p:cNvSpPr/>
            <p:nvPr/>
          </p:nvSpPr>
          <p:spPr>
            <a:xfrm>
              <a:off x="13639147" y="5652275"/>
              <a:ext cx="728794" cy="54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7" name="Shape 34263">
              <a:extLst>
                <a:ext uri="{FF2B5EF4-FFF2-40B4-BE49-F238E27FC236}">
                  <a16:creationId xmlns:a16="http://schemas.microsoft.com/office/drawing/2014/main" id="{09138076-0393-7814-86F3-3BA543DE3ED2}"/>
                </a:ext>
              </a:extLst>
            </p:cNvPr>
            <p:cNvSpPr/>
            <p:nvPr/>
          </p:nvSpPr>
          <p:spPr>
            <a:xfrm>
              <a:off x="14075163" y="6302567"/>
              <a:ext cx="163854" cy="35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78" name="Shape 34264">
              <a:extLst>
                <a:ext uri="{FF2B5EF4-FFF2-40B4-BE49-F238E27FC236}">
                  <a16:creationId xmlns:a16="http://schemas.microsoft.com/office/drawing/2014/main" id="{6A9551E7-8D8B-BB96-8442-5F6793B9881C}"/>
                </a:ext>
              </a:extLst>
            </p:cNvPr>
            <p:cNvSpPr/>
            <p:nvPr/>
          </p:nvSpPr>
          <p:spPr>
            <a:xfrm>
              <a:off x="11378351" y="9431234"/>
              <a:ext cx="527920" cy="39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280" name="Shape 34265">
              <a:extLst>
                <a:ext uri="{FF2B5EF4-FFF2-40B4-BE49-F238E27FC236}">
                  <a16:creationId xmlns:a16="http://schemas.microsoft.com/office/drawing/2014/main" id="{AF6EBC6C-DDD0-E9D9-F29A-C35F8BD8E762}"/>
                </a:ext>
              </a:extLst>
            </p:cNvPr>
            <p:cNvSpPr/>
            <p:nvPr/>
          </p:nvSpPr>
          <p:spPr>
            <a:xfrm>
              <a:off x="13182794" y="4769147"/>
              <a:ext cx="316260" cy="23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</p:grpSp>
      <p:sp>
        <p:nvSpPr>
          <p:cNvPr id="281" name="Circle">
            <a:extLst>
              <a:ext uri="{FF2B5EF4-FFF2-40B4-BE49-F238E27FC236}">
                <a16:creationId xmlns:a16="http://schemas.microsoft.com/office/drawing/2014/main" id="{61FAABE5-52D9-538E-D24B-B882617E27DF}"/>
              </a:ext>
            </a:extLst>
          </p:cNvPr>
          <p:cNvSpPr/>
          <p:nvPr/>
        </p:nvSpPr>
        <p:spPr>
          <a:xfrm flipV="1">
            <a:off x="2652400" y="2036805"/>
            <a:ext cx="106924" cy="106924"/>
          </a:xfrm>
          <a:prstGeom prst="diamond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283" name="Circle">
            <a:extLst>
              <a:ext uri="{FF2B5EF4-FFF2-40B4-BE49-F238E27FC236}">
                <a16:creationId xmlns:a16="http://schemas.microsoft.com/office/drawing/2014/main" id="{108EA74E-4E20-8A37-B982-00AE4558AEDB}"/>
              </a:ext>
            </a:extLst>
          </p:cNvPr>
          <p:cNvSpPr/>
          <p:nvPr/>
        </p:nvSpPr>
        <p:spPr>
          <a:xfrm flipV="1">
            <a:off x="2652400" y="3523026"/>
            <a:ext cx="106924" cy="106924"/>
          </a:xfrm>
          <a:prstGeom prst="diamond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288" name="Circle">
            <a:extLst>
              <a:ext uri="{FF2B5EF4-FFF2-40B4-BE49-F238E27FC236}">
                <a16:creationId xmlns:a16="http://schemas.microsoft.com/office/drawing/2014/main" id="{ABD8A76F-6B54-765C-D53E-68B3F66CE37A}"/>
              </a:ext>
            </a:extLst>
          </p:cNvPr>
          <p:cNvSpPr/>
          <p:nvPr/>
        </p:nvSpPr>
        <p:spPr>
          <a:xfrm flipV="1">
            <a:off x="2656061" y="5417664"/>
            <a:ext cx="99603" cy="99603"/>
          </a:xfrm>
          <a:prstGeom prst="diamond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52B9C2B0-871D-4BE5-7CF2-54E160D49308}"/>
              </a:ext>
            </a:extLst>
          </p:cNvPr>
          <p:cNvSpPr txBox="1"/>
          <p:nvPr/>
        </p:nvSpPr>
        <p:spPr>
          <a:xfrm>
            <a:off x="2920146" y="1879426"/>
            <a:ext cx="1868791" cy="117416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The research question is the most important part of research</a:t>
            </a:r>
            <a:endParaRPr lang="en-US" sz="1200" dirty="0">
              <a:solidFill>
                <a:srgbClr val="1C2835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90601383-9F78-CA69-6943-517E0C46D288}"/>
              </a:ext>
            </a:extLst>
          </p:cNvPr>
          <p:cNvSpPr txBox="1"/>
          <p:nvPr/>
        </p:nvSpPr>
        <p:spPr>
          <a:xfrm>
            <a:off x="2865312" y="3379649"/>
            <a:ext cx="1868791" cy="145116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The research question aims to answer something that has not been answered before</a:t>
            </a:r>
            <a:endParaRPr lang="en-US" sz="1200" dirty="0">
              <a:solidFill>
                <a:srgbClr val="1C2835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F9FF3D54-371A-59C8-5D27-9AA72C371B72}"/>
              </a:ext>
            </a:extLst>
          </p:cNvPr>
          <p:cNvSpPr txBox="1"/>
          <p:nvPr/>
        </p:nvSpPr>
        <p:spPr>
          <a:xfrm>
            <a:off x="2865312" y="5275266"/>
            <a:ext cx="1891702" cy="117416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Research questions should be feasible, interesting, novel, ethical and relevant</a:t>
            </a:r>
            <a:endParaRPr lang="en-US" sz="1200" dirty="0">
              <a:solidFill>
                <a:srgbClr val="1C2835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16" name="Circle">
            <a:extLst>
              <a:ext uri="{FF2B5EF4-FFF2-40B4-BE49-F238E27FC236}">
                <a16:creationId xmlns:a16="http://schemas.microsoft.com/office/drawing/2014/main" id="{0BBEBFB3-9A7D-2F10-B5FA-5AC40258B4D1}"/>
              </a:ext>
            </a:extLst>
          </p:cNvPr>
          <p:cNvSpPr/>
          <p:nvPr/>
        </p:nvSpPr>
        <p:spPr>
          <a:xfrm flipV="1">
            <a:off x="4898765" y="2011047"/>
            <a:ext cx="106924" cy="106924"/>
          </a:xfrm>
          <a:prstGeom prst="diamond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317" name="Circle">
            <a:extLst>
              <a:ext uri="{FF2B5EF4-FFF2-40B4-BE49-F238E27FC236}">
                <a16:creationId xmlns:a16="http://schemas.microsoft.com/office/drawing/2014/main" id="{696C95AB-9BC1-624B-1CE3-DD3A84E98B7F}"/>
              </a:ext>
            </a:extLst>
          </p:cNvPr>
          <p:cNvSpPr/>
          <p:nvPr/>
        </p:nvSpPr>
        <p:spPr>
          <a:xfrm flipV="1">
            <a:off x="4898765" y="3523026"/>
            <a:ext cx="106924" cy="106924"/>
          </a:xfrm>
          <a:prstGeom prst="diamond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318" name="Circle">
            <a:extLst>
              <a:ext uri="{FF2B5EF4-FFF2-40B4-BE49-F238E27FC236}">
                <a16:creationId xmlns:a16="http://schemas.microsoft.com/office/drawing/2014/main" id="{E72107DE-094D-B1B8-A64F-91F056ED6D54}"/>
              </a:ext>
            </a:extLst>
          </p:cNvPr>
          <p:cNvSpPr/>
          <p:nvPr/>
        </p:nvSpPr>
        <p:spPr>
          <a:xfrm flipV="1">
            <a:off x="4902425" y="5417664"/>
            <a:ext cx="99603" cy="99603"/>
          </a:xfrm>
          <a:prstGeom prst="diamond">
            <a:avLst/>
          </a:pr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07B8A179-9E65-8842-4F79-611FD0E2E889}"/>
              </a:ext>
            </a:extLst>
          </p:cNvPr>
          <p:cNvSpPr txBox="1"/>
          <p:nvPr/>
        </p:nvSpPr>
        <p:spPr>
          <a:xfrm>
            <a:off x="5145492" y="1850911"/>
            <a:ext cx="2347031" cy="145116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It’s important to choose the right methodology, methods and study design that best answers your research question</a:t>
            </a:r>
            <a:endParaRPr lang="en-US" sz="1200" dirty="0">
              <a:solidFill>
                <a:srgbClr val="1C2835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49953454-3903-E96B-935B-1639A9EBA51F}"/>
              </a:ext>
            </a:extLst>
          </p:cNvPr>
          <p:cNvSpPr txBox="1"/>
          <p:nvPr/>
        </p:nvSpPr>
        <p:spPr>
          <a:xfrm>
            <a:off x="5145492" y="3376584"/>
            <a:ext cx="2406800" cy="17281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It’s good to talk through your research question with experts, colleagues, and patients to make sure it’s clear, focused, specific and important</a:t>
            </a:r>
            <a:endParaRPr lang="en-US" sz="1200" dirty="0">
              <a:solidFill>
                <a:srgbClr val="1C2835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F25A27E2-6C39-3455-68F1-979C56BB1109}"/>
              </a:ext>
            </a:extLst>
          </p:cNvPr>
          <p:cNvSpPr txBox="1"/>
          <p:nvPr/>
        </p:nvSpPr>
        <p:spPr>
          <a:xfrm>
            <a:off x="5126578" y="5267744"/>
            <a:ext cx="2412234" cy="117416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It’s normal to modify your research multiple times before deciding on your final question</a:t>
            </a:r>
            <a:endParaRPr lang="en-US" sz="1200" dirty="0">
              <a:solidFill>
                <a:srgbClr val="1C2835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54" name="Shape 63888">
            <a:extLst>
              <a:ext uri="{FF2B5EF4-FFF2-40B4-BE49-F238E27FC236}">
                <a16:creationId xmlns:a16="http://schemas.microsoft.com/office/drawing/2014/main" id="{017B0D2E-4E7C-0DD4-DC8A-46C9E3133BB8}"/>
              </a:ext>
            </a:extLst>
          </p:cNvPr>
          <p:cNvSpPr/>
          <p:nvPr/>
        </p:nvSpPr>
        <p:spPr>
          <a:xfrm>
            <a:off x="4935159" y="8207411"/>
            <a:ext cx="1442648" cy="1988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22" extrusionOk="0">
                <a:moveTo>
                  <a:pt x="0" y="19122"/>
                </a:moveTo>
                <a:cubicBezTo>
                  <a:pt x="3775" y="4122"/>
                  <a:pt x="8595" y="-2478"/>
                  <a:pt x="13353" y="839"/>
                </a:cubicBezTo>
                <a:cubicBezTo>
                  <a:pt x="16356" y="2932"/>
                  <a:pt x="19199" y="8950"/>
                  <a:pt x="21600" y="18297"/>
                </a:cubicBezTo>
              </a:path>
            </a:pathLst>
          </a:custGeom>
          <a:noFill/>
          <a:ln w="38100" cap="flat">
            <a:solidFill>
              <a:srgbClr val="FFFFFF">
                <a:lumMod val="85000"/>
              </a:srgbClr>
            </a:solidFill>
            <a:prstDash val="solid"/>
            <a:miter lim="400000"/>
          </a:ln>
          <a:effectLst/>
        </p:spPr>
        <p:txBody>
          <a:bodyPr wrap="square" lIns="22153" tIns="22153" rIns="22153" bIns="22153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55" name="Shape 63890">
            <a:extLst>
              <a:ext uri="{FF2B5EF4-FFF2-40B4-BE49-F238E27FC236}">
                <a16:creationId xmlns:a16="http://schemas.microsoft.com/office/drawing/2014/main" id="{ED6850EB-A067-0B6F-B04D-99AF01FC4306}"/>
              </a:ext>
            </a:extLst>
          </p:cNvPr>
          <p:cNvSpPr/>
          <p:nvPr/>
        </p:nvSpPr>
        <p:spPr>
          <a:xfrm>
            <a:off x="4821406" y="7801417"/>
            <a:ext cx="1122719" cy="603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20" extrusionOk="0">
                <a:moveTo>
                  <a:pt x="0" y="20820"/>
                </a:moveTo>
                <a:cubicBezTo>
                  <a:pt x="1039" y="15184"/>
                  <a:pt x="3294" y="10155"/>
                  <a:pt x="6447" y="6444"/>
                </a:cubicBezTo>
                <a:cubicBezTo>
                  <a:pt x="10674" y="1467"/>
                  <a:pt x="16164" y="-780"/>
                  <a:pt x="21600" y="241"/>
                </a:cubicBezTo>
              </a:path>
            </a:pathLst>
          </a:custGeom>
          <a:noFill/>
          <a:ln w="38100" cap="flat">
            <a:solidFill>
              <a:srgbClr val="FFFFFF">
                <a:lumMod val="85000"/>
              </a:srgbClr>
            </a:solidFill>
            <a:prstDash val="solid"/>
            <a:miter lim="400000"/>
          </a:ln>
          <a:effectLst/>
        </p:spPr>
        <p:txBody>
          <a:bodyPr wrap="square" lIns="22153" tIns="22153" rIns="22153" bIns="22153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56" name="Shape 63891">
            <a:extLst>
              <a:ext uri="{FF2B5EF4-FFF2-40B4-BE49-F238E27FC236}">
                <a16:creationId xmlns:a16="http://schemas.microsoft.com/office/drawing/2014/main" id="{669CB64C-FA98-C1E6-EBD9-30DAA05894EA}"/>
              </a:ext>
            </a:extLst>
          </p:cNvPr>
          <p:cNvSpPr/>
          <p:nvPr/>
        </p:nvSpPr>
        <p:spPr>
          <a:xfrm>
            <a:off x="5303989" y="8418970"/>
            <a:ext cx="751021" cy="9203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9" h="21170" extrusionOk="0">
                <a:moveTo>
                  <a:pt x="0" y="268"/>
                </a:moveTo>
                <a:cubicBezTo>
                  <a:pt x="3992" y="-430"/>
                  <a:pt x="8131" y="251"/>
                  <a:pt x="11535" y="2149"/>
                </a:cubicBezTo>
                <a:cubicBezTo>
                  <a:pt x="13839" y="3433"/>
                  <a:pt x="15698" y="5223"/>
                  <a:pt x="17180" y="7232"/>
                </a:cubicBezTo>
                <a:cubicBezTo>
                  <a:pt x="20234" y="11372"/>
                  <a:pt x="21600" y="16276"/>
                  <a:pt x="21051" y="21170"/>
                </a:cubicBezTo>
              </a:path>
            </a:pathLst>
          </a:custGeom>
          <a:noFill/>
          <a:ln w="38100" cap="flat">
            <a:solidFill>
              <a:srgbClr val="FFFFFF">
                <a:lumMod val="85000"/>
              </a:srgbClr>
            </a:solidFill>
            <a:prstDash val="solid"/>
            <a:miter lim="400000"/>
          </a:ln>
          <a:effectLst/>
        </p:spPr>
        <p:txBody>
          <a:bodyPr wrap="square" lIns="22153" tIns="22153" rIns="22153" bIns="22153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grpSp>
        <p:nvGrpSpPr>
          <p:cNvPr id="357" name="Group 63895">
            <a:extLst>
              <a:ext uri="{FF2B5EF4-FFF2-40B4-BE49-F238E27FC236}">
                <a16:creationId xmlns:a16="http://schemas.microsoft.com/office/drawing/2014/main" id="{BDA63D32-9E33-FDAC-E062-0537471C952C}"/>
              </a:ext>
            </a:extLst>
          </p:cNvPr>
          <p:cNvGrpSpPr/>
          <p:nvPr/>
        </p:nvGrpSpPr>
        <p:grpSpPr>
          <a:xfrm>
            <a:off x="4129121" y="8270607"/>
            <a:ext cx="1274509" cy="984042"/>
            <a:chOff x="0" y="0"/>
            <a:chExt cx="2540000" cy="1961122"/>
          </a:xfrm>
        </p:grpSpPr>
        <p:sp>
          <p:nvSpPr>
            <p:cNvPr id="358" name="Shape 63893">
              <a:extLst>
                <a:ext uri="{FF2B5EF4-FFF2-40B4-BE49-F238E27FC236}">
                  <a16:creationId xmlns:a16="http://schemas.microsoft.com/office/drawing/2014/main" id="{94154909-C2E2-5E63-E73B-6F7FA0562AF5}"/>
                </a:ext>
              </a:extLst>
            </p:cNvPr>
            <p:cNvSpPr/>
            <p:nvPr/>
          </p:nvSpPr>
          <p:spPr>
            <a:xfrm>
              <a:off x="185455" y="0"/>
              <a:ext cx="2169090" cy="36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extrusionOk="0">
                  <a:moveTo>
                    <a:pt x="21586" y="21600"/>
                  </a:moveTo>
                  <a:lnTo>
                    <a:pt x="21586" y="17622"/>
                  </a:lnTo>
                  <a:cubicBezTo>
                    <a:pt x="21586" y="15553"/>
                    <a:pt x="21300" y="13860"/>
                    <a:pt x="20950" y="13860"/>
                  </a:cubicBezTo>
                  <a:lnTo>
                    <a:pt x="9943" y="13860"/>
                  </a:lnTo>
                  <a:cubicBezTo>
                    <a:pt x="9594" y="13860"/>
                    <a:pt x="9151" y="12442"/>
                    <a:pt x="8960" y="10709"/>
                  </a:cubicBezTo>
                  <a:lnTo>
                    <a:pt x="8126" y="3150"/>
                  </a:lnTo>
                  <a:cubicBezTo>
                    <a:pt x="7935" y="1418"/>
                    <a:pt x="7493" y="0"/>
                    <a:pt x="7143" y="0"/>
                  </a:cubicBezTo>
                  <a:lnTo>
                    <a:pt x="609" y="0"/>
                  </a:lnTo>
                  <a:cubicBezTo>
                    <a:pt x="260" y="0"/>
                    <a:pt x="-14" y="1692"/>
                    <a:pt x="1" y="3759"/>
                  </a:cubicBezTo>
                  <a:lnTo>
                    <a:pt x="128" y="21600"/>
                  </a:lnTo>
                  <a:cubicBezTo>
                    <a:pt x="128" y="21600"/>
                    <a:pt x="21586" y="21600"/>
                    <a:pt x="21586" y="21600"/>
                  </a:cubicBezTo>
                  <a:close/>
                </a:path>
              </a:pathLst>
            </a:custGeom>
            <a:solidFill>
              <a:srgbClr val="FFD253">
                <a:lumMod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359" name="Shape 63894">
              <a:extLst>
                <a:ext uri="{FF2B5EF4-FFF2-40B4-BE49-F238E27FC236}">
                  <a16:creationId xmlns:a16="http://schemas.microsoft.com/office/drawing/2014/main" id="{501326F8-043F-2F8D-1E40-7C870911929A}"/>
                </a:ext>
              </a:extLst>
            </p:cNvPr>
            <p:cNvSpPr/>
            <p:nvPr/>
          </p:nvSpPr>
          <p:spPr>
            <a:xfrm>
              <a:off x="-1" y="353633"/>
              <a:ext cx="2540001" cy="1607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extrusionOk="0">
                  <a:moveTo>
                    <a:pt x="20041" y="20748"/>
                  </a:moveTo>
                  <a:cubicBezTo>
                    <a:pt x="20006" y="21217"/>
                    <a:pt x="19733" y="21600"/>
                    <a:pt x="19435" y="21600"/>
                  </a:cubicBezTo>
                  <a:lnTo>
                    <a:pt x="1921" y="21600"/>
                  </a:lnTo>
                  <a:cubicBezTo>
                    <a:pt x="1623" y="21600"/>
                    <a:pt x="1354" y="21216"/>
                    <a:pt x="1323" y="20747"/>
                  </a:cubicBezTo>
                  <a:lnTo>
                    <a:pt x="3" y="853"/>
                  </a:lnTo>
                  <a:cubicBezTo>
                    <a:pt x="-28" y="384"/>
                    <a:pt x="190" y="0"/>
                    <a:pt x="488" y="0"/>
                  </a:cubicBezTo>
                  <a:lnTo>
                    <a:pt x="21059" y="0"/>
                  </a:lnTo>
                  <a:cubicBezTo>
                    <a:pt x="21357" y="0"/>
                    <a:pt x="21572" y="383"/>
                    <a:pt x="21537" y="852"/>
                  </a:cubicBezTo>
                  <a:cubicBezTo>
                    <a:pt x="21537" y="852"/>
                    <a:pt x="20041" y="20748"/>
                    <a:pt x="20041" y="20748"/>
                  </a:cubicBezTo>
                  <a:close/>
                </a:path>
              </a:pathLst>
            </a:custGeom>
            <a:solidFill>
              <a:srgbClr val="FFD253"/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</p:grpSp>
      <p:grpSp>
        <p:nvGrpSpPr>
          <p:cNvPr id="360" name="Group 63903">
            <a:extLst>
              <a:ext uri="{FF2B5EF4-FFF2-40B4-BE49-F238E27FC236}">
                <a16:creationId xmlns:a16="http://schemas.microsoft.com/office/drawing/2014/main" id="{D76EA8E2-AF1A-C544-9984-DA6E58C48772}"/>
              </a:ext>
            </a:extLst>
          </p:cNvPr>
          <p:cNvGrpSpPr/>
          <p:nvPr/>
        </p:nvGrpSpPr>
        <p:grpSpPr>
          <a:xfrm>
            <a:off x="5933455" y="7375642"/>
            <a:ext cx="637256" cy="794193"/>
            <a:chOff x="0" y="0"/>
            <a:chExt cx="1270000" cy="1582765"/>
          </a:xfrm>
        </p:grpSpPr>
        <p:sp>
          <p:nvSpPr>
            <p:cNvPr id="361" name="Shape 63901">
              <a:extLst>
                <a:ext uri="{FF2B5EF4-FFF2-40B4-BE49-F238E27FC236}">
                  <a16:creationId xmlns:a16="http://schemas.microsoft.com/office/drawing/2014/main" id="{A7DF05BD-E4AD-BF79-B107-67CB27DD7202}"/>
                </a:ext>
              </a:extLst>
            </p:cNvPr>
            <p:cNvSpPr/>
            <p:nvPr/>
          </p:nvSpPr>
          <p:spPr>
            <a:xfrm>
              <a:off x="0" y="0"/>
              <a:ext cx="1270000" cy="158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extrusionOk="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rgbClr val="2DADE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362" name="Shape 63902">
              <a:extLst>
                <a:ext uri="{FF2B5EF4-FFF2-40B4-BE49-F238E27FC236}">
                  <a16:creationId xmlns:a16="http://schemas.microsoft.com/office/drawing/2014/main" id="{A8352826-7408-1FA4-F5D7-D6E5F405201C}"/>
                </a:ext>
              </a:extLst>
            </p:cNvPr>
            <p:cNvSpPr/>
            <p:nvPr/>
          </p:nvSpPr>
          <p:spPr>
            <a:xfrm>
              <a:off x="795653" y="0"/>
              <a:ext cx="474348" cy="47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rgbClr val="2DADE0">
                <a:lumMod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</p:grpSp>
      <p:grpSp>
        <p:nvGrpSpPr>
          <p:cNvPr id="363" name="Group 63908">
            <a:extLst>
              <a:ext uri="{FF2B5EF4-FFF2-40B4-BE49-F238E27FC236}">
                <a16:creationId xmlns:a16="http://schemas.microsoft.com/office/drawing/2014/main" id="{A2513FE8-2F13-60D1-B6BB-22FAABE3963C}"/>
              </a:ext>
            </a:extLst>
          </p:cNvPr>
          <p:cNvGrpSpPr/>
          <p:nvPr/>
        </p:nvGrpSpPr>
        <p:grpSpPr>
          <a:xfrm>
            <a:off x="6377808" y="8357900"/>
            <a:ext cx="637256" cy="794193"/>
            <a:chOff x="0" y="0"/>
            <a:chExt cx="1270000" cy="1582765"/>
          </a:xfrm>
        </p:grpSpPr>
        <p:sp>
          <p:nvSpPr>
            <p:cNvPr id="364" name="Shape 63906">
              <a:extLst>
                <a:ext uri="{FF2B5EF4-FFF2-40B4-BE49-F238E27FC236}">
                  <a16:creationId xmlns:a16="http://schemas.microsoft.com/office/drawing/2014/main" id="{B2A1FD04-F5F9-B1C7-B4B4-EA76A3503375}"/>
                </a:ext>
              </a:extLst>
            </p:cNvPr>
            <p:cNvSpPr/>
            <p:nvPr/>
          </p:nvSpPr>
          <p:spPr>
            <a:xfrm>
              <a:off x="0" y="0"/>
              <a:ext cx="1270000" cy="158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extrusionOk="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rgbClr val="6ACEE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365" name="Shape 63907">
              <a:extLst>
                <a:ext uri="{FF2B5EF4-FFF2-40B4-BE49-F238E27FC236}">
                  <a16:creationId xmlns:a16="http://schemas.microsoft.com/office/drawing/2014/main" id="{337DC36D-5D76-4661-F8B3-7B99A573A89D}"/>
                </a:ext>
              </a:extLst>
            </p:cNvPr>
            <p:cNvSpPr/>
            <p:nvPr/>
          </p:nvSpPr>
          <p:spPr>
            <a:xfrm>
              <a:off x="795653" y="0"/>
              <a:ext cx="474348" cy="47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rgbClr val="6ACEE3">
                <a:lumMod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</p:grpSp>
      <p:grpSp>
        <p:nvGrpSpPr>
          <p:cNvPr id="366" name="Group 63913">
            <a:extLst>
              <a:ext uri="{FF2B5EF4-FFF2-40B4-BE49-F238E27FC236}">
                <a16:creationId xmlns:a16="http://schemas.microsoft.com/office/drawing/2014/main" id="{9D35B2BE-1314-A315-56BE-A494B8FDA024}"/>
              </a:ext>
            </a:extLst>
          </p:cNvPr>
          <p:cNvGrpSpPr/>
          <p:nvPr/>
        </p:nvGrpSpPr>
        <p:grpSpPr>
          <a:xfrm>
            <a:off x="5754045" y="9340157"/>
            <a:ext cx="637256" cy="794193"/>
            <a:chOff x="0" y="0"/>
            <a:chExt cx="1270000" cy="1582765"/>
          </a:xfrm>
        </p:grpSpPr>
        <p:sp>
          <p:nvSpPr>
            <p:cNvPr id="367" name="Shape 63911">
              <a:extLst>
                <a:ext uri="{FF2B5EF4-FFF2-40B4-BE49-F238E27FC236}">
                  <a16:creationId xmlns:a16="http://schemas.microsoft.com/office/drawing/2014/main" id="{22716F50-A22B-E9EC-EDA4-771EF1E7A19A}"/>
                </a:ext>
              </a:extLst>
            </p:cNvPr>
            <p:cNvSpPr/>
            <p:nvPr/>
          </p:nvSpPr>
          <p:spPr>
            <a:xfrm>
              <a:off x="0" y="0"/>
              <a:ext cx="1270000" cy="158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extrusionOk="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rgbClr val="61DDA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368" name="Shape 63912">
              <a:extLst>
                <a:ext uri="{FF2B5EF4-FFF2-40B4-BE49-F238E27FC236}">
                  <a16:creationId xmlns:a16="http://schemas.microsoft.com/office/drawing/2014/main" id="{F5B5B51C-8EF4-5F27-A6C0-EC929A984EA7}"/>
                </a:ext>
              </a:extLst>
            </p:cNvPr>
            <p:cNvSpPr/>
            <p:nvPr/>
          </p:nvSpPr>
          <p:spPr>
            <a:xfrm>
              <a:off x="795653" y="0"/>
              <a:ext cx="474348" cy="47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rgbClr val="61DDA8">
                <a:lumMod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570" b="0" i="0" u="none" strike="noStrike" kern="0" cap="none" spc="0" normalizeH="0" baseline="0" noProof="0" dirty="0">
                <a:ln>
                  <a:noFill/>
                </a:ln>
                <a:solidFill>
                  <a:srgbClr val="B3B3B3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</p:grpSp>
      <p:sp>
        <p:nvSpPr>
          <p:cNvPr id="369" name="Shape 63921">
            <a:extLst>
              <a:ext uri="{FF2B5EF4-FFF2-40B4-BE49-F238E27FC236}">
                <a16:creationId xmlns:a16="http://schemas.microsoft.com/office/drawing/2014/main" id="{79AFBB37-5047-F130-D1D2-52CECED0286C}"/>
              </a:ext>
            </a:extLst>
          </p:cNvPr>
          <p:cNvSpPr/>
          <p:nvPr/>
        </p:nvSpPr>
        <p:spPr>
          <a:xfrm>
            <a:off x="507706" y="8535618"/>
            <a:ext cx="176851" cy="176851"/>
          </a:xfrm>
          <a:prstGeom prst="diamond">
            <a:avLst/>
          </a:prstGeom>
          <a:solidFill>
            <a:srgbClr val="6ACEE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70" name="Shape 63931">
            <a:extLst>
              <a:ext uri="{FF2B5EF4-FFF2-40B4-BE49-F238E27FC236}">
                <a16:creationId xmlns:a16="http://schemas.microsoft.com/office/drawing/2014/main" id="{642F6B32-6B1E-2277-4CF3-3C9F4C096924}"/>
              </a:ext>
            </a:extLst>
          </p:cNvPr>
          <p:cNvSpPr/>
          <p:nvPr/>
        </p:nvSpPr>
        <p:spPr>
          <a:xfrm>
            <a:off x="507706" y="7363416"/>
            <a:ext cx="176851" cy="176851"/>
          </a:xfrm>
          <a:prstGeom prst="diamond">
            <a:avLst/>
          </a:prstGeom>
          <a:solidFill>
            <a:srgbClr val="2DADE0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71" name="Shape 63936">
            <a:extLst>
              <a:ext uri="{FF2B5EF4-FFF2-40B4-BE49-F238E27FC236}">
                <a16:creationId xmlns:a16="http://schemas.microsoft.com/office/drawing/2014/main" id="{10DE8F82-7324-A47F-411B-9CFEB5EF8384}"/>
              </a:ext>
            </a:extLst>
          </p:cNvPr>
          <p:cNvSpPr/>
          <p:nvPr/>
        </p:nvSpPr>
        <p:spPr>
          <a:xfrm>
            <a:off x="507706" y="9656310"/>
            <a:ext cx="176851" cy="176851"/>
          </a:xfrm>
          <a:prstGeom prst="diamond">
            <a:avLst/>
          </a:prstGeom>
          <a:solidFill>
            <a:srgbClr val="61DDA8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AD734E5F-4A42-AAB2-C409-31BB28FA9D9D}"/>
              </a:ext>
            </a:extLst>
          </p:cNvPr>
          <p:cNvSpPr txBox="1"/>
          <p:nvPr/>
        </p:nvSpPr>
        <p:spPr>
          <a:xfrm>
            <a:off x="806495" y="7215736"/>
            <a:ext cx="1947969" cy="2923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1300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Be clear and concise</a:t>
            </a:r>
          </a:p>
        </p:txBody>
      </p:sp>
      <p:sp>
        <p:nvSpPr>
          <p:cNvPr id="373" name="Subtitle 2">
            <a:extLst>
              <a:ext uri="{FF2B5EF4-FFF2-40B4-BE49-F238E27FC236}">
                <a16:creationId xmlns:a16="http://schemas.microsoft.com/office/drawing/2014/main" id="{31422B27-5362-66FF-A83A-B2314C8A7DDC}"/>
              </a:ext>
            </a:extLst>
          </p:cNvPr>
          <p:cNvSpPr txBox="1">
            <a:spLocks/>
          </p:cNvSpPr>
          <p:nvPr/>
        </p:nvSpPr>
        <p:spPr>
          <a:xfrm>
            <a:off x="869924" y="7471907"/>
            <a:ext cx="2918055" cy="833469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ct val="150000"/>
              </a:lnSpc>
            </a:pPr>
            <a:r>
              <a:rPr lang="en-GB" sz="1200" dirty="0">
                <a:solidFill>
                  <a:srgbClr val="000000"/>
                </a:solidFill>
                <a:latin typeface="Poppins" panose="00000500000000000000" pitchFamily="2" charset="0"/>
                <a:ea typeface="Open Sans Light" panose="020B0306030504020204" pitchFamily="34" charset="0"/>
                <a:cs typeface="Poppins" panose="00000500000000000000" pitchFamily="2" charset="0"/>
              </a:rPr>
              <a:t>Avoid double questions, vague questions, and questions that are just too big</a:t>
            </a:r>
            <a:endParaRPr lang="en-US" sz="1200" dirty="0">
              <a:solidFill>
                <a:srgbClr val="000000"/>
              </a:solidFill>
              <a:latin typeface="Poppins" panose="00000500000000000000" pitchFamily="2" charset="0"/>
              <a:ea typeface="Open Sans Light" panose="020B0306030504020204" pitchFamily="34" charset="0"/>
              <a:cs typeface="Poppins" panose="00000500000000000000" pitchFamily="2" charset="0"/>
            </a:endParaRP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1695AA66-B6CC-50FE-3616-B2AC7FA70441}"/>
              </a:ext>
            </a:extLst>
          </p:cNvPr>
          <p:cNvSpPr txBox="1"/>
          <p:nvPr/>
        </p:nvSpPr>
        <p:spPr>
          <a:xfrm>
            <a:off x="806496" y="8387938"/>
            <a:ext cx="811441" cy="2923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1300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Format</a:t>
            </a:r>
          </a:p>
        </p:txBody>
      </p:sp>
      <p:sp>
        <p:nvSpPr>
          <p:cNvPr id="375" name="Subtitle 2">
            <a:extLst>
              <a:ext uri="{FF2B5EF4-FFF2-40B4-BE49-F238E27FC236}">
                <a16:creationId xmlns:a16="http://schemas.microsoft.com/office/drawing/2014/main" id="{E93B2B5F-D9A7-49F2-BCD8-CAAC5D236BB3}"/>
              </a:ext>
            </a:extLst>
          </p:cNvPr>
          <p:cNvSpPr txBox="1">
            <a:spLocks/>
          </p:cNvSpPr>
          <p:nvPr/>
        </p:nvSpPr>
        <p:spPr>
          <a:xfrm>
            <a:off x="880765" y="8570313"/>
            <a:ext cx="2899072" cy="833469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ct val="150000"/>
              </a:lnSpc>
            </a:pPr>
            <a:r>
              <a:rPr lang="en-GB" sz="1200" dirty="0">
                <a:solidFill>
                  <a:srgbClr val="000000"/>
                </a:solidFill>
                <a:latin typeface="Poppins" panose="00000500000000000000" pitchFamily="2" charset="0"/>
                <a:ea typeface="Open Sans Light" panose="020B0306030504020204" pitchFamily="34" charset="0"/>
                <a:cs typeface="Poppins" panose="00000500000000000000" pitchFamily="2" charset="0"/>
              </a:rPr>
              <a:t>Use question formats like PICO, SPIDER and PEO to help frame a research question</a:t>
            </a:r>
            <a:endParaRPr lang="en-US" sz="1200" dirty="0">
              <a:solidFill>
                <a:srgbClr val="000000"/>
              </a:solidFill>
              <a:latin typeface="Poppins" panose="00000500000000000000" pitchFamily="2" charset="0"/>
              <a:ea typeface="Open Sans Light" panose="020B0306030504020204" pitchFamily="34" charset="0"/>
              <a:cs typeface="Poppins" panose="00000500000000000000" pitchFamily="2" charset="0"/>
            </a:endParaRP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CCDAA979-7707-92A3-6249-351413C2F236}"/>
              </a:ext>
            </a:extLst>
          </p:cNvPr>
          <p:cNvSpPr txBox="1"/>
          <p:nvPr/>
        </p:nvSpPr>
        <p:spPr>
          <a:xfrm>
            <a:off x="806495" y="9508630"/>
            <a:ext cx="1018227" cy="2923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1300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Be simple</a:t>
            </a:r>
          </a:p>
        </p:txBody>
      </p:sp>
      <p:sp>
        <p:nvSpPr>
          <p:cNvPr id="377" name="Subtitle 2">
            <a:extLst>
              <a:ext uri="{FF2B5EF4-FFF2-40B4-BE49-F238E27FC236}">
                <a16:creationId xmlns:a16="http://schemas.microsoft.com/office/drawing/2014/main" id="{4BE5810B-4F8D-0CD2-CF06-8E98A1AE94D7}"/>
              </a:ext>
            </a:extLst>
          </p:cNvPr>
          <p:cNvSpPr txBox="1">
            <a:spLocks/>
          </p:cNvSpPr>
          <p:nvPr/>
        </p:nvSpPr>
        <p:spPr>
          <a:xfrm>
            <a:off x="861781" y="9816300"/>
            <a:ext cx="2918056" cy="556470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ct val="150000"/>
              </a:lnSpc>
            </a:pPr>
            <a:r>
              <a:rPr lang="en-GB" sz="1200" dirty="0">
                <a:solidFill>
                  <a:srgbClr val="00000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Make it easy for others to understand what you are trying to do</a:t>
            </a:r>
            <a:endParaRPr lang="en-US" sz="1200" dirty="0">
              <a:solidFill>
                <a:srgbClr val="000000"/>
              </a:solidFill>
              <a:latin typeface="Poppins" panose="00000500000000000000" pitchFamily="2" charset="0"/>
              <a:ea typeface="Open Sans Light" panose="020B0306030504020204" pitchFamily="34" charset="0"/>
              <a:cs typeface="Poppins" panose="00000500000000000000" pitchFamily="2" charset="0"/>
            </a:endParaRPr>
          </a:p>
        </p:txBody>
      </p:sp>
      <p:sp>
        <p:nvSpPr>
          <p:cNvPr id="378" name="Freeform 756">
            <a:extLst>
              <a:ext uri="{FF2B5EF4-FFF2-40B4-BE49-F238E27FC236}">
                <a16:creationId xmlns:a16="http://schemas.microsoft.com/office/drawing/2014/main" id="{740ED3D4-1597-34D8-FB9A-65FAA7112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2865" y="7633520"/>
            <a:ext cx="278436" cy="278437"/>
          </a:xfrm>
          <a:custGeom>
            <a:avLst/>
            <a:gdLst>
              <a:gd name="T0" fmla="*/ 9383 w 306026"/>
              <a:gd name="T1" fmla="*/ 282598 h 305668"/>
              <a:gd name="T2" fmla="*/ 27066 w 306026"/>
              <a:gd name="T3" fmla="*/ 250157 h 305668"/>
              <a:gd name="T4" fmla="*/ 90942 w 306026"/>
              <a:gd name="T5" fmla="*/ 269261 h 305668"/>
              <a:gd name="T6" fmla="*/ 27066 w 306026"/>
              <a:gd name="T7" fmla="*/ 296656 h 305668"/>
              <a:gd name="T8" fmla="*/ 119451 w 306026"/>
              <a:gd name="T9" fmla="*/ 282598 h 305668"/>
              <a:gd name="T10" fmla="*/ 276073 w 306026"/>
              <a:gd name="T11" fmla="*/ 273227 h 305668"/>
              <a:gd name="T12" fmla="*/ 144352 w 306026"/>
              <a:gd name="T13" fmla="*/ 250157 h 305668"/>
              <a:gd name="T14" fmla="*/ 27066 w 306026"/>
              <a:gd name="T15" fmla="*/ 250157 h 305668"/>
              <a:gd name="T16" fmla="*/ 94551 w 306026"/>
              <a:gd name="T17" fmla="*/ 240785 h 305668"/>
              <a:gd name="T18" fmla="*/ 188749 w 306026"/>
              <a:gd name="T19" fmla="*/ 69367 h 305668"/>
              <a:gd name="T20" fmla="*/ 188749 w 306026"/>
              <a:gd name="T21" fmla="*/ 69367 h 305668"/>
              <a:gd name="T22" fmla="*/ 184068 w 306026"/>
              <a:gd name="T23" fmla="*/ 189778 h 305668"/>
              <a:gd name="T24" fmla="*/ 184068 w 306026"/>
              <a:gd name="T25" fmla="*/ 59965 h 305668"/>
              <a:gd name="T26" fmla="*/ 83003 w 306026"/>
              <a:gd name="T27" fmla="*/ 55511 h 305668"/>
              <a:gd name="T28" fmla="*/ 94551 w 306026"/>
              <a:gd name="T29" fmla="*/ 208344 h 305668"/>
              <a:gd name="T30" fmla="*/ 48358 w 306026"/>
              <a:gd name="T31" fmla="*/ 208344 h 305668"/>
              <a:gd name="T32" fmla="*/ 59906 w 306026"/>
              <a:gd name="T33" fmla="*/ 55511 h 305668"/>
              <a:gd name="T34" fmla="*/ 71454 w 306026"/>
              <a:gd name="T35" fmla="*/ 12256 h 305668"/>
              <a:gd name="T36" fmla="*/ 81920 w 306026"/>
              <a:gd name="T37" fmla="*/ 46499 h 305668"/>
              <a:gd name="T38" fmla="*/ 149044 w 306026"/>
              <a:gd name="T39" fmla="*/ 9372 h 305668"/>
              <a:gd name="T40" fmla="*/ 167088 w 306026"/>
              <a:gd name="T41" fmla="*/ 39290 h 305668"/>
              <a:gd name="T42" fmla="*/ 149044 w 306026"/>
              <a:gd name="T43" fmla="*/ 68848 h 305668"/>
              <a:gd name="T44" fmla="*/ 162396 w 306026"/>
              <a:gd name="T45" fmla="*/ 78220 h 305668"/>
              <a:gd name="T46" fmla="*/ 162396 w 306026"/>
              <a:gd name="T47" fmla="*/ 103091 h 305668"/>
              <a:gd name="T48" fmla="*/ 149044 w 306026"/>
              <a:gd name="T49" fmla="*/ 112463 h 305668"/>
              <a:gd name="T50" fmla="*/ 167088 w 306026"/>
              <a:gd name="T51" fmla="*/ 142381 h 305668"/>
              <a:gd name="T52" fmla="*/ 149044 w 306026"/>
              <a:gd name="T53" fmla="*/ 171938 h 305668"/>
              <a:gd name="T54" fmla="*/ 162396 w 306026"/>
              <a:gd name="T55" fmla="*/ 181310 h 305668"/>
              <a:gd name="T56" fmla="*/ 162396 w 306026"/>
              <a:gd name="T57" fmla="*/ 206542 h 305668"/>
              <a:gd name="T58" fmla="*/ 149044 w 306026"/>
              <a:gd name="T59" fmla="*/ 215553 h 305668"/>
              <a:gd name="T60" fmla="*/ 180440 w 306026"/>
              <a:gd name="T61" fmla="*/ 219158 h 305668"/>
              <a:gd name="T62" fmla="*/ 185132 w 306026"/>
              <a:gd name="T63" fmla="*/ 35686 h 305668"/>
              <a:gd name="T64" fmla="*/ 149044 w 306026"/>
              <a:gd name="T65" fmla="*/ 9372 h 305668"/>
              <a:gd name="T66" fmla="*/ 189823 w 306026"/>
              <a:gd name="T67" fmla="*/ 4686 h 305668"/>
              <a:gd name="T68" fmla="*/ 189823 w 306026"/>
              <a:gd name="T69" fmla="*/ 223844 h 305668"/>
              <a:gd name="T70" fmla="*/ 306026 w 306026"/>
              <a:gd name="T71" fmla="*/ 245471 h 305668"/>
              <a:gd name="T72" fmla="*/ 294117 w 306026"/>
              <a:gd name="T73" fmla="*/ 296656 h 305668"/>
              <a:gd name="T74" fmla="*/ 301335 w 306026"/>
              <a:gd name="T75" fmla="*/ 305668 h 305668"/>
              <a:gd name="T76" fmla="*/ 0 w 306026"/>
              <a:gd name="T77" fmla="*/ 263855 h 305668"/>
              <a:gd name="T78" fmla="*/ 38975 w 306026"/>
              <a:gd name="T79" fmla="*/ 41813 h 305668"/>
              <a:gd name="T80" fmla="*/ 39697 w 306026"/>
              <a:gd name="T81" fmla="*/ 39290 h 305668"/>
              <a:gd name="T82" fmla="*/ 102851 w 306026"/>
              <a:gd name="T83" fmla="*/ 39290 h 305668"/>
              <a:gd name="T84" fmla="*/ 103934 w 306026"/>
              <a:gd name="T85" fmla="*/ 240785 h 305668"/>
              <a:gd name="T86" fmla="*/ 144352 w 306026"/>
              <a:gd name="T87" fmla="*/ 0 h 305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06026" h="305668">
                <a:moveTo>
                  <a:pt x="17683" y="251599"/>
                </a:moveTo>
                <a:cubicBezTo>
                  <a:pt x="12631" y="253401"/>
                  <a:pt x="9383" y="258448"/>
                  <a:pt x="9383" y="263855"/>
                </a:cubicBezTo>
                <a:lnTo>
                  <a:pt x="9383" y="282598"/>
                </a:lnTo>
                <a:cubicBezTo>
                  <a:pt x="9383" y="288366"/>
                  <a:pt x="12631" y="293052"/>
                  <a:pt x="17683" y="295214"/>
                </a:cubicBezTo>
                <a:cubicBezTo>
                  <a:pt x="23457" y="282959"/>
                  <a:pt x="23457" y="263855"/>
                  <a:pt x="17683" y="251599"/>
                </a:cubicBezTo>
                <a:close/>
                <a:moveTo>
                  <a:pt x="27066" y="250157"/>
                </a:moveTo>
                <a:cubicBezTo>
                  <a:pt x="28871" y="254843"/>
                  <a:pt x="29953" y="259169"/>
                  <a:pt x="30675" y="264215"/>
                </a:cubicBezTo>
                <a:lnTo>
                  <a:pt x="86611" y="264215"/>
                </a:lnTo>
                <a:cubicBezTo>
                  <a:pt x="89138" y="264215"/>
                  <a:pt x="90942" y="266378"/>
                  <a:pt x="90942" y="269261"/>
                </a:cubicBezTo>
                <a:cubicBezTo>
                  <a:pt x="90942" y="271424"/>
                  <a:pt x="89138" y="273587"/>
                  <a:pt x="86611" y="273587"/>
                </a:cubicBezTo>
                <a:lnTo>
                  <a:pt x="31397" y="273587"/>
                </a:lnTo>
                <a:cubicBezTo>
                  <a:pt x="31397" y="281877"/>
                  <a:pt x="29953" y="289447"/>
                  <a:pt x="27066" y="296656"/>
                </a:cubicBezTo>
                <a:lnTo>
                  <a:pt x="282569" y="296656"/>
                </a:lnTo>
                <a:cubicBezTo>
                  <a:pt x="280043" y="291970"/>
                  <a:pt x="278239" y="287645"/>
                  <a:pt x="276795" y="282598"/>
                </a:cubicBezTo>
                <a:lnTo>
                  <a:pt x="119451" y="282598"/>
                </a:lnTo>
                <a:cubicBezTo>
                  <a:pt x="116925" y="282598"/>
                  <a:pt x="114760" y="280436"/>
                  <a:pt x="114760" y="277912"/>
                </a:cubicBezTo>
                <a:cubicBezTo>
                  <a:pt x="114760" y="275389"/>
                  <a:pt x="116925" y="273227"/>
                  <a:pt x="119451" y="273227"/>
                </a:cubicBezTo>
                <a:lnTo>
                  <a:pt x="276073" y="273227"/>
                </a:lnTo>
                <a:cubicBezTo>
                  <a:pt x="276073" y="265296"/>
                  <a:pt x="278239" y="257006"/>
                  <a:pt x="282569" y="250157"/>
                </a:cubicBezTo>
                <a:lnTo>
                  <a:pt x="185132" y="250157"/>
                </a:lnTo>
                <a:lnTo>
                  <a:pt x="144352" y="250157"/>
                </a:lnTo>
                <a:lnTo>
                  <a:pt x="99242" y="250157"/>
                </a:lnTo>
                <a:lnTo>
                  <a:pt x="43667" y="250157"/>
                </a:lnTo>
                <a:lnTo>
                  <a:pt x="27066" y="250157"/>
                </a:lnTo>
                <a:close/>
                <a:moveTo>
                  <a:pt x="48358" y="217716"/>
                </a:moveTo>
                <a:lnTo>
                  <a:pt x="48358" y="240785"/>
                </a:lnTo>
                <a:lnTo>
                  <a:pt x="94551" y="240785"/>
                </a:lnTo>
                <a:lnTo>
                  <a:pt x="94551" y="217716"/>
                </a:lnTo>
                <a:lnTo>
                  <a:pt x="48358" y="217716"/>
                </a:lnTo>
                <a:close/>
                <a:moveTo>
                  <a:pt x="188749" y="69367"/>
                </a:moveTo>
                <a:lnTo>
                  <a:pt x="188749" y="180015"/>
                </a:lnTo>
                <a:cubicBezTo>
                  <a:pt x="217193" y="177846"/>
                  <a:pt x="239516" y="153619"/>
                  <a:pt x="239516" y="124691"/>
                </a:cubicBezTo>
                <a:cubicBezTo>
                  <a:pt x="239516" y="95763"/>
                  <a:pt x="217193" y="71898"/>
                  <a:pt x="188749" y="69367"/>
                </a:cubicBezTo>
                <a:close/>
                <a:moveTo>
                  <a:pt x="184068" y="59965"/>
                </a:moveTo>
                <a:cubicBezTo>
                  <a:pt x="220073" y="59965"/>
                  <a:pt x="248877" y="88893"/>
                  <a:pt x="248877" y="124691"/>
                </a:cubicBezTo>
                <a:cubicBezTo>
                  <a:pt x="248877" y="160489"/>
                  <a:pt x="220073" y="189778"/>
                  <a:pt x="184068" y="189778"/>
                </a:cubicBezTo>
                <a:cubicBezTo>
                  <a:pt x="181548" y="189778"/>
                  <a:pt x="179387" y="187609"/>
                  <a:pt x="179387" y="185078"/>
                </a:cubicBezTo>
                <a:lnTo>
                  <a:pt x="179387" y="64666"/>
                </a:lnTo>
                <a:cubicBezTo>
                  <a:pt x="179387" y="62135"/>
                  <a:pt x="181548" y="59965"/>
                  <a:pt x="184068" y="59965"/>
                </a:cubicBezTo>
                <a:close/>
                <a:moveTo>
                  <a:pt x="94551" y="49743"/>
                </a:moveTo>
                <a:lnTo>
                  <a:pt x="85168" y="55150"/>
                </a:lnTo>
                <a:cubicBezTo>
                  <a:pt x="84446" y="55511"/>
                  <a:pt x="83724" y="55511"/>
                  <a:pt x="83003" y="55511"/>
                </a:cubicBezTo>
                <a:lnTo>
                  <a:pt x="76146" y="55511"/>
                </a:lnTo>
                <a:lnTo>
                  <a:pt x="76146" y="208344"/>
                </a:lnTo>
                <a:lnTo>
                  <a:pt x="94551" y="208344"/>
                </a:lnTo>
                <a:lnTo>
                  <a:pt x="94551" y="49743"/>
                </a:lnTo>
                <a:close/>
                <a:moveTo>
                  <a:pt x="48358" y="49743"/>
                </a:moveTo>
                <a:lnTo>
                  <a:pt x="48358" y="208344"/>
                </a:lnTo>
                <a:lnTo>
                  <a:pt x="66763" y="208344"/>
                </a:lnTo>
                <a:lnTo>
                  <a:pt x="66763" y="55511"/>
                </a:lnTo>
                <a:lnTo>
                  <a:pt x="59906" y="55511"/>
                </a:lnTo>
                <a:cubicBezTo>
                  <a:pt x="58824" y="55511"/>
                  <a:pt x="58102" y="55511"/>
                  <a:pt x="57380" y="55150"/>
                </a:cubicBezTo>
                <a:lnTo>
                  <a:pt x="48358" y="49743"/>
                </a:lnTo>
                <a:close/>
                <a:moveTo>
                  <a:pt x="71454" y="12256"/>
                </a:moveTo>
                <a:lnTo>
                  <a:pt x="50523" y="40372"/>
                </a:lnTo>
                <a:lnTo>
                  <a:pt x="60989" y="46499"/>
                </a:lnTo>
                <a:lnTo>
                  <a:pt x="81920" y="46499"/>
                </a:lnTo>
                <a:lnTo>
                  <a:pt x="92385" y="40372"/>
                </a:lnTo>
                <a:lnTo>
                  <a:pt x="71454" y="12256"/>
                </a:lnTo>
                <a:close/>
                <a:moveTo>
                  <a:pt x="149044" y="9372"/>
                </a:moveTo>
                <a:lnTo>
                  <a:pt x="149044" y="34604"/>
                </a:lnTo>
                <a:lnTo>
                  <a:pt x="162396" y="34604"/>
                </a:lnTo>
                <a:cubicBezTo>
                  <a:pt x="164922" y="34604"/>
                  <a:pt x="167088" y="36407"/>
                  <a:pt x="167088" y="39290"/>
                </a:cubicBezTo>
                <a:cubicBezTo>
                  <a:pt x="167088" y="41813"/>
                  <a:pt x="164922" y="43616"/>
                  <a:pt x="162396" y="43616"/>
                </a:cubicBezTo>
                <a:lnTo>
                  <a:pt x="149044" y="43616"/>
                </a:lnTo>
                <a:lnTo>
                  <a:pt x="149044" y="68848"/>
                </a:lnTo>
                <a:lnTo>
                  <a:pt x="162396" y="68848"/>
                </a:lnTo>
                <a:cubicBezTo>
                  <a:pt x="164922" y="68848"/>
                  <a:pt x="167088" y="71010"/>
                  <a:pt x="167088" y="73534"/>
                </a:cubicBezTo>
                <a:cubicBezTo>
                  <a:pt x="167088" y="76057"/>
                  <a:pt x="164922" y="78220"/>
                  <a:pt x="162396" y="78220"/>
                </a:cubicBezTo>
                <a:lnTo>
                  <a:pt x="149044" y="78220"/>
                </a:lnTo>
                <a:lnTo>
                  <a:pt x="149044" y="103091"/>
                </a:lnTo>
                <a:lnTo>
                  <a:pt x="162396" y="103091"/>
                </a:lnTo>
                <a:cubicBezTo>
                  <a:pt x="164922" y="103091"/>
                  <a:pt x="167088" y="105254"/>
                  <a:pt x="167088" y="107777"/>
                </a:cubicBezTo>
                <a:cubicBezTo>
                  <a:pt x="167088" y="110300"/>
                  <a:pt x="164922" y="112463"/>
                  <a:pt x="162396" y="112463"/>
                </a:cubicBezTo>
                <a:lnTo>
                  <a:pt x="149044" y="112463"/>
                </a:lnTo>
                <a:lnTo>
                  <a:pt x="149044" y="137695"/>
                </a:lnTo>
                <a:lnTo>
                  <a:pt x="162396" y="137695"/>
                </a:lnTo>
                <a:cubicBezTo>
                  <a:pt x="164922" y="137695"/>
                  <a:pt x="167088" y="139858"/>
                  <a:pt x="167088" y="142381"/>
                </a:cubicBezTo>
                <a:cubicBezTo>
                  <a:pt x="167088" y="144904"/>
                  <a:pt x="164922" y="146706"/>
                  <a:pt x="162396" y="146706"/>
                </a:cubicBezTo>
                <a:lnTo>
                  <a:pt x="149044" y="146706"/>
                </a:lnTo>
                <a:lnTo>
                  <a:pt x="149044" y="171938"/>
                </a:lnTo>
                <a:lnTo>
                  <a:pt x="162396" y="171938"/>
                </a:lnTo>
                <a:cubicBezTo>
                  <a:pt x="164922" y="171938"/>
                  <a:pt x="167088" y="174101"/>
                  <a:pt x="167088" y="176624"/>
                </a:cubicBezTo>
                <a:cubicBezTo>
                  <a:pt x="167088" y="179147"/>
                  <a:pt x="164922" y="181310"/>
                  <a:pt x="162396" y="181310"/>
                </a:cubicBezTo>
                <a:lnTo>
                  <a:pt x="149044" y="181310"/>
                </a:lnTo>
                <a:lnTo>
                  <a:pt x="149044" y="206542"/>
                </a:lnTo>
                <a:lnTo>
                  <a:pt x="162396" y="206542"/>
                </a:lnTo>
                <a:cubicBezTo>
                  <a:pt x="164922" y="206542"/>
                  <a:pt x="167088" y="208344"/>
                  <a:pt x="167088" y="211228"/>
                </a:cubicBezTo>
                <a:cubicBezTo>
                  <a:pt x="167088" y="213751"/>
                  <a:pt x="164922" y="215553"/>
                  <a:pt x="162396" y="215553"/>
                </a:cubicBezTo>
                <a:lnTo>
                  <a:pt x="149044" y="215553"/>
                </a:lnTo>
                <a:lnTo>
                  <a:pt x="149044" y="240785"/>
                </a:lnTo>
                <a:lnTo>
                  <a:pt x="180440" y="240785"/>
                </a:lnTo>
                <a:lnTo>
                  <a:pt x="180440" y="219158"/>
                </a:lnTo>
                <a:cubicBezTo>
                  <a:pt x="180440" y="216635"/>
                  <a:pt x="182605" y="214833"/>
                  <a:pt x="185132" y="214833"/>
                </a:cubicBezTo>
                <a:cubicBezTo>
                  <a:pt x="234933" y="214833"/>
                  <a:pt x="274991" y="174461"/>
                  <a:pt x="274991" y="125079"/>
                </a:cubicBezTo>
                <a:cubicBezTo>
                  <a:pt x="274991" y="75696"/>
                  <a:pt x="234933" y="35686"/>
                  <a:pt x="185132" y="35686"/>
                </a:cubicBezTo>
                <a:cubicBezTo>
                  <a:pt x="182605" y="35686"/>
                  <a:pt x="180440" y="33523"/>
                  <a:pt x="180440" y="31000"/>
                </a:cubicBezTo>
                <a:lnTo>
                  <a:pt x="180440" y="9372"/>
                </a:lnTo>
                <a:lnTo>
                  <a:pt x="149044" y="9372"/>
                </a:lnTo>
                <a:close/>
                <a:moveTo>
                  <a:pt x="144352" y="0"/>
                </a:moveTo>
                <a:lnTo>
                  <a:pt x="185132" y="0"/>
                </a:lnTo>
                <a:cubicBezTo>
                  <a:pt x="187658" y="0"/>
                  <a:pt x="189823" y="2163"/>
                  <a:pt x="189823" y="4686"/>
                </a:cubicBezTo>
                <a:lnTo>
                  <a:pt x="189823" y="26314"/>
                </a:lnTo>
                <a:cubicBezTo>
                  <a:pt x="242151" y="28837"/>
                  <a:pt x="284013" y="72092"/>
                  <a:pt x="284013" y="125079"/>
                </a:cubicBezTo>
                <a:cubicBezTo>
                  <a:pt x="284013" y="178066"/>
                  <a:pt x="242151" y="221321"/>
                  <a:pt x="189823" y="223844"/>
                </a:cubicBezTo>
                <a:lnTo>
                  <a:pt x="189823" y="240785"/>
                </a:lnTo>
                <a:lnTo>
                  <a:pt x="301335" y="240785"/>
                </a:lnTo>
                <a:cubicBezTo>
                  <a:pt x="303861" y="240785"/>
                  <a:pt x="306026" y="242948"/>
                  <a:pt x="306026" y="245471"/>
                </a:cubicBezTo>
                <a:cubicBezTo>
                  <a:pt x="306026" y="247995"/>
                  <a:pt x="303861" y="250157"/>
                  <a:pt x="301335" y="250157"/>
                </a:cubicBezTo>
                <a:lnTo>
                  <a:pt x="294117" y="250157"/>
                </a:lnTo>
                <a:cubicBezTo>
                  <a:pt x="282208" y="263134"/>
                  <a:pt x="282208" y="283319"/>
                  <a:pt x="294117" y="296656"/>
                </a:cubicBezTo>
                <a:lnTo>
                  <a:pt x="301335" y="296656"/>
                </a:lnTo>
                <a:cubicBezTo>
                  <a:pt x="303861" y="296656"/>
                  <a:pt x="306026" y="298458"/>
                  <a:pt x="306026" y="301342"/>
                </a:cubicBezTo>
                <a:cubicBezTo>
                  <a:pt x="306026" y="303865"/>
                  <a:pt x="303861" y="305668"/>
                  <a:pt x="301335" y="305668"/>
                </a:cubicBezTo>
                <a:lnTo>
                  <a:pt x="23457" y="305668"/>
                </a:lnTo>
                <a:cubicBezTo>
                  <a:pt x="10466" y="305668"/>
                  <a:pt x="0" y="295214"/>
                  <a:pt x="0" y="282598"/>
                </a:cubicBezTo>
                <a:lnTo>
                  <a:pt x="0" y="263855"/>
                </a:lnTo>
                <a:cubicBezTo>
                  <a:pt x="0" y="251239"/>
                  <a:pt x="10466" y="240785"/>
                  <a:pt x="23457" y="240785"/>
                </a:cubicBezTo>
                <a:lnTo>
                  <a:pt x="38975" y="240785"/>
                </a:lnTo>
                <a:lnTo>
                  <a:pt x="38975" y="41813"/>
                </a:lnTo>
                <a:cubicBezTo>
                  <a:pt x="38975" y="41453"/>
                  <a:pt x="38975" y="41093"/>
                  <a:pt x="38975" y="40732"/>
                </a:cubicBezTo>
                <a:cubicBezTo>
                  <a:pt x="38975" y="40732"/>
                  <a:pt x="38975" y="40732"/>
                  <a:pt x="39336" y="40732"/>
                </a:cubicBezTo>
                <a:cubicBezTo>
                  <a:pt x="39336" y="40011"/>
                  <a:pt x="39336" y="39651"/>
                  <a:pt x="39697" y="39290"/>
                </a:cubicBezTo>
                <a:lnTo>
                  <a:pt x="67485" y="2163"/>
                </a:lnTo>
                <a:cubicBezTo>
                  <a:pt x="69650" y="-360"/>
                  <a:pt x="73259" y="-360"/>
                  <a:pt x="75063" y="2163"/>
                </a:cubicBezTo>
                <a:lnTo>
                  <a:pt x="102851" y="39290"/>
                </a:lnTo>
                <a:cubicBezTo>
                  <a:pt x="103212" y="39651"/>
                  <a:pt x="103573" y="40011"/>
                  <a:pt x="103573" y="40732"/>
                </a:cubicBezTo>
                <a:cubicBezTo>
                  <a:pt x="103934" y="41093"/>
                  <a:pt x="103934" y="41453"/>
                  <a:pt x="103934" y="41813"/>
                </a:cubicBezTo>
                <a:lnTo>
                  <a:pt x="103934" y="240785"/>
                </a:lnTo>
                <a:lnTo>
                  <a:pt x="139661" y="240785"/>
                </a:lnTo>
                <a:lnTo>
                  <a:pt x="139661" y="4686"/>
                </a:lnTo>
                <a:cubicBezTo>
                  <a:pt x="139661" y="2163"/>
                  <a:pt x="141826" y="0"/>
                  <a:pt x="14435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79" name="Freeform 760">
            <a:extLst>
              <a:ext uri="{FF2B5EF4-FFF2-40B4-BE49-F238E27FC236}">
                <a16:creationId xmlns:a16="http://schemas.microsoft.com/office/drawing/2014/main" id="{396F717F-5F2F-DB1E-79BB-923E78C72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098" y="7540109"/>
            <a:ext cx="278436" cy="243811"/>
          </a:xfrm>
          <a:custGeom>
            <a:avLst/>
            <a:gdLst>
              <a:gd name="T0" fmla="*/ 29805 w 306027"/>
              <a:gd name="T1" fmla="*/ 186710 h 267856"/>
              <a:gd name="T2" fmla="*/ 19050 w 306027"/>
              <a:gd name="T3" fmla="*/ 186710 h 267856"/>
              <a:gd name="T4" fmla="*/ 276074 w 306027"/>
              <a:gd name="T5" fmla="*/ 180535 h 267856"/>
              <a:gd name="T6" fmla="*/ 215807 w 306027"/>
              <a:gd name="T7" fmla="*/ 201649 h 267856"/>
              <a:gd name="T8" fmla="*/ 215085 w 306027"/>
              <a:gd name="T9" fmla="*/ 213101 h 267856"/>
              <a:gd name="T10" fmla="*/ 273187 w 306027"/>
              <a:gd name="T11" fmla="*/ 193060 h 267856"/>
              <a:gd name="T12" fmla="*/ 276074 w 306027"/>
              <a:gd name="T13" fmla="*/ 180535 h 267856"/>
              <a:gd name="T14" fmla="*/ 48358 w 306027"/>
              <a:gd name="T15" fmla="*/ 246026 h 267856"/>
              <a:gd name="T16" fmla="*/ 296644 w 306027"/>
              <a:gd name="T17" fmla="*/ 200934 h 267856"/>
              <a:gd name="T18" fmla="*/ 273909 w 306027"/>
              <a:gd name="T19" fmla="*/ 202723 h 267856"/>
              <a:gd name="T20" fmla="*/ 168532 w 306027"/>
              <a:gd name="T21" fmla="*/ 230279 h 267856"/>
              <a:gd name="T22" fmla="*/ 123422 w 306027"/>
              <a:gd name="T23" fmla="*/ 222048 h 267856"/>
              <a:gd name="T24" fmla="*/ 198124 w 306027"/>
              <a:gd name="T25" fmla="*/ 217038 h 267856"/>
              <a:gd name="T26" fmla="*/ 206785 w 306027"/>
              <a:gd name="T27" fmla="*/ 208449 h 267856"/>
              <a:gd name="T28" fmla="*/ 194876 w 306027"/>
              <a:gd name="T29" fmla="*/ 192702 h 267856"/>
              <a:gd name="T30" fmla="*/ 48358 w 306027"/>
              <a:gd name="T31" fmla="*/ 171230 h 267856"/>
              <a:gd name="T32" fmla="*/ 9383 w 306027"/>
              <a:gd name="T33" fmla="*/ 244952 h 267856"/>
              <a:gd name="T34" fmla="*/ 38975 w 306027"/>
              <a:gd name="T35" fmla="*/ 171230 h 267856"/>
              <a:gd name="T36" fmla="*/ 4692 w 306027"/>
              <a:gd name="T37" fmla="*/ 161925 h 267856"/>
              <a:gd name="T38" fmla="*/ 136413 w 306027"/>
              <a:gd name="T39" fmla="*/ 175166 h 267856"/>
              <a:gd name="T40" fmla="*/ 210033 w 306027"/>
              <a:gd name="T41" fmla="*/ 189481 h 267856"/>
              <a:gd name="T42" fmla="*/ 249730 w 306027"/>
              <a:gd name="T43" fmla="*/ 179461 h 267856"/>
              <a:gd name="T44" fmla="*/ 287622 w 306027"/>
              <a:gd name="T45" fmla="*/ 184829 h 267856"/>
              <a:gd name="T46" fmla="*/ 300253 w 306027"/>
              <a:gd name="T47" fmla="*/ 189481 h 267856"/>
              <a:gd name="T48" fmla="*/ 294840 w 306027"/>
              <a:gd name="T49" fmla="*/ 218112 h 267856"/>
              <a:gd name="T50" fmla="*/ 42945 w 306027"/>
              <a:gd name="T51" fmla="*/ 253899 h 267856"/>
              <a:gd name="T52" fmla="*/ 0 w 306027"/>
              <a:gd name="T53" fmla="*/ 249247 h 267856"/>
              <a:gd name="T54" fmla="*/ 4692 w 306027"/>
              <a:gd name="T55" fmla="*/ 161925 h 267856"/>
              <a:gd name="T56" fmla="*/ 178636 w 306027"/>
              <a:gd name="T57" fmla="*/ 143471 h 267856"/>
              <a:gd name="T58" fmla="*/ 202455 w 306027"/>
              <a:gd name="T59" fmla="*/ 143471 h 267856"/>
              <a:gd name="T60" fmla="*/ 232769 w 306027"/>
              <a:gd name="T61" fmla="*/ 97330 h 267856"/>
              <a:gd name="T62" fmla="*/ 195237 w 306027"/>
              <a:gd name="T63" fmla="*/ 122563 h 267856"/>
              <a:gd name="T64" fmla="*/ 232769 w 306027"/>
              <a:gd name="T65" fmla="*/ 109586 h 267856"/>
              <a:gd name="T66" fmla="*/ 73259 w 306027"/>
              <a:gd name="T67" fmla="*/ 97330 h 267856"/>
              <a:gd name="T68" fmla="*/ 153014 w 306027"/>
              <a:gd name="T69" fmla="*/ 134099 h 267856"/>
              <a:gd name="T70" fmla="*/ 185854 w 306027"/>
              <a:gd name="T71" fmla="*/ 122563 h 267856"/>
              <a:gd name="T72" fmla="*/ 153014 w 306027"/>
              <a:gd name="T73" fmla="*/ 115354 h 267856"/>
              <a:gd name="T74" fmla="*/ 232769 w 306027"/>
              <a:gd name="T75" fmla="*/ 63805 h 267856"/>
              <a:gd name="T76" fmla="*/ 195237 w 306027"/>
              <a:gd name="T77" fmla="*/ 102376 h 267856"/>
              <a:gd name="T78" fmla="*/ 232769 w 306027"/>
              <a:gd name="T79" fmla="*/ 63805 h 267856"/>
              <a:gd name="T80" fmla="*/ 73259 w 306027"/>
              <a:gd name="T81" fmla="*/ 81829 h 267856"/>
              <a:gd name="T82" fmla="*/ 185854 w 306027"/>
              <a:gd name="T83" fmla="*/ 103818 h 267856"/>
              <a:gd name="T84" fmla="*/ 154096 w 306027"/>
              <a:gd name="T85" fmla="*/ 83271 h 267856"/>
              <a:gd name="T86" fmla="*/ 151931 w 306027"/>
              <a:gd name="T87" fmla="*/ 83271 h 267856"/>
              <a:gd name="T88" fmla="*/ 153014 w 306027"/>
              <a:gd name="T89" fmla="*/ 9373 h 267856"/>
              <a:gd name="T90" fmla="*/ 153014 w 306027"/>
              <a:gd name="T91" fmla="*/ 74259 h 267856"/>
              <a:gd name="T92" fmla="*/ 150127 w 306027"/>
              <a:gd name="T93" fmla="*/ 41455 h 267856"/>
              <a:gd name="T94" fmla="*/ 155901 w 306027"/>
              <a:gd name="T95" fmla="*/ 34246 h 267856"/>
              <a:gd name="T96" fmla="*/ 282209 w 306027"/>
              <a:gd name="T97" fmla="*/ 41816 h 267856"/>
              <a:gd name="T98" fmla="*/ 151931 w 306027"/>
              <a:gd name="T99" fmla="*/ 0 h 267856"/>
              <a:gd name="T100" fmla="*/ 302419 w 306027"/>
              <a:gd name="T101" fmla="*/ 37130 h 267856"/>
              <a:gd name="T102" fmla="*/ 302419 w 306027"/>
              <a:gd name="T103" fmla="*/ 46142 h 267856"/>
              <a:gd name="T104" fmla="*/ 242151 w 306027"/>
              <a:gd name="T105" fmla="*/ 109586 h 267856"/>
              <a:gd name="T106" fmla="*/ 211477 w 306027"/>
              <a:gd name="T107" fmla="*/ 143471 h 267856"/>
              <a:gd name="T108" fmla="*/ 169253 w 306027"/>
              <a:gd name="T109" fmla="*/ 143471 h 267856"/>
              <a:gd name="T110" fmla="*/ 153014 w 306027"/>
              <a:gd name="T111" fmla="*/ 143471 h 267856"/>
              <a:gd name="T112" fmla="*/ 64237 w 306027"/>
              <a:gd name="T113" fmla="*/ 61282 h 267856"/>
              <a:gd name="T114" fmla="*/ 0 w 306027"/>
              <a:gd name="T115" fmla="*/ 41816 h 267856"/>
              <a:gd name="T116" fmla="*/ 151931 w 306027"/>
              <a:gd name="T117" fmla="*/ 0 h 267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6027" h="267856">
                <a:moveTo>
                  <a:pt x="24428" y="180975"/>
                </a:moveTo>
                <a:cubicBezTo>
                  <a:pt x="27295" y="180975"/>
                  <a:pt x="29805" y="183484"/>
                  <a:pt x="29805" y="186710"/>
                </a:cubicBezTo>
                <a:cubicBezTo>
                  <a:pt x="29805" y="189578"/>
                  <a:pt x="27295" y="191729"/>
                  <a:pt x="24428" y="191729"/>
                </a:cubicBezTo>
                <a:cubicBezTo>
                  <a:pt x="21201" y="191729"/>
                  <a:pt x="19050" y="189578"/>
                  <a:pt x="19050" y="186710"/>
                </a:cubicBezTo>
                <a:cubicBezTo>
                  <a:pt x="19050" y="183484"/>
                  <a:pt x="21201" y="180975"/>
                  <a:pt x="24428" y="180975"/>
                </a:cubicBezTo>
                <a:close/>
                <a:moveTo>
                  <a:pt x="276074" y="180535"/>
                </a:moveTo>
                <a:cubicBezTo>
                  <a:pt x="273548" y="179461"/>
                  <a:pt x="262000" y="184113"/>
                  <a:pt x="253700" y="187692"/>
                </a:cubicBezTo>
                <a:cubicBezTo>
                  <a:pt x="243234" y="192344"/>
                  <a:pt x="230242" y="197713"/>
                  <a:pt x="215807" y="201649"/>
                </a:cubicBezTo>
                <a:cubicBezTo>
                  <a:pt x="216168" y="203797"/>
                  <a:pt x="216529" y="206302"/>
                  <a:pt x="216168" y="208807"/>
                </a:cubicBezTo>
                <a:cubicBezTo>
                  <a:pt x="215807" y="210238"/>
                  <a:pt x="215807" y="211670"/>
                  <a:pt x="215085" y="213101"/>
                </a:cubicBezTo>
                <a:cubicBezTo>
                  <a:pt x="239986" y="207017"/>
                  <a:pt x="257669" y="199502"/>
                  <a:pt x="270300" y="194492"/>
                </a:cubicBezTo>
                <a:cubicBezTo>
                  <a:pt x="271383" y="193776"/>
                  <a:pt x="272465" y="193418"/>
                  <a:pt x="273187" y="193060"/>
                </a:cubicBezTo>
                <a:cubicBezTo>
                  <a:pt x="275713" y="190913"/>
                  <a:pt x="278600" y="187334"/>
                  <a:pt x="278600" y="184829"/>
                </a:cubicBezTo>
                <a:cubicBezTo>
                  <a:pt x="278600" y="183755"/>
                  <a:pt x="278240" y="182324"/>
                  <a:pt x="276074" y="180535"/>
                </a:cubicBezTo>
                <a:close/>
                <a:moveTo>
                  <a:pt x="48358" y="171230"/>
                </a:moveTo>
                <a:lnTo>
                  <a:pt x="48358" y="246026"/>
                </a:lnTo>
                <a:cubicBezTo>
                  <a:pt x="69289" y="252468"/>
                  <a:pt x="194154" y="285392"/>
                  <a:pt x="289427" y="210596"/>
                </a:cubicBezTo>
                <a:cubicBezTo>
                  <a:pt x="291231" y="209165"/>
                  <a:pt x="296284" y="204870"/>
                  <a:pt x="296644" y="200934"/>
                </a:cubicBezTo>
                <a:cubicBezTo>
                  <a:pt x="296644" y="200218"/>
                  <a:pt x="296284" y="198428"/>
                  <a:pt x="294479" y="196639"/>
                </a:cubicBezTo>
                <a:cubicBezTo>
                  <a:pt x="292314" y="194850"/>
                  <a:pt x="283292" y="198786"/>
                  <a:pt x="273909" y="202723"/>
                </a:cubicBezTo>
                <a:cubicBezTo>
                  <a:pt x="258391" y="209165"/>
                  <a:pt x="235295" y="219185"/>
                  <a:pt x="201011" y="225627"/>
                </a:cubicBezTo>
                <a:cubicBezTo>
                  <a:pt x="193072" y="228490"/>
                  <a:pt x="182245" y="230279"/>
                  <a:pt x="168532" y="230279"/>
                </a:cubicBezTo>
                <a:cubicBezTo>
                  <a:pt x="156983" y="230279"/>
                  <a:pt x="143270" y="229206"/>
                  <a:pt x="127391" y="227058"/>
                </a:cubicBezTo>
                <a:cubicBezTo>
                  <a:pt x="124865" y="226701"/>
                  <a:pt x="122700" y="224553"/>
                  <a:pt x="123422" y="222048"/>
                </a:cubicBezTo>
                <a:cubicBezTo>
                  <a:pt x="123422" y="219543"/>
                  <a:pt x="125948" y="217396"/>
                  <a:pt x="128474" y="217754"/>
                </a:cubicBezTo>
                <a:cubicBezTo>
                  <a:pt x="170336" y="223122"/>
                  <a:pt x="189463" y="220259"/>
                  <a:pt x="198124" y="217038"/>
                </a:cubicBezTo>
                <a:lnTo>
                  <a:pt x="198485" y="216680"/>
                </a:lnTo>
                <a:cubicBezTo>
                  <a:pt x="206785" y="213817"/>
                  <a:pt x="206785" y="209523"/>
                  <a:pt x="206785" y="208449"/>
                </a:cubicBezTo>
                <a:cubicBezTo>
                  <a:pt x="207146" y="202723"/>
                  <a:pt x="206063" y="198428"/>
                  <a:pt x="203537" y="195923"/>
                </a:cubicBezTo>
                <a:cubicBezTo>
                  <a:pt x="199928" y="192344"/>
                  <a:pt x="194876" y="192702"/>
                  <a:pt x="194876" y="192702"/>
                </a:cubicBezTo>
                <a:cubicBezTo>
                  <a:pt x="149405" y="193418"/>
                  <a:pt x="140744" y="188766"/>
                  <a:pt x="131361" y="183040"/>
                </a:cubicBezTo>
                <a:cubicBezTo>
                  <a:pt x="121978" y="177672"/>
                  <a:pt x="111512" y="171588"/>
                  <a:pt x="48358" y="171230"/>
                </a:cubicBezTo>
                <a:close/>
                <a:moveTo>
                  <a:pt x="9383" y="171230"/>
                </a:moveTo>
                <a:lnTo>
                  <a:pt x="9383" y="244952"/>
                </a:lnTo>
                <a:lnTo>
                  <a:pt x="38975" y="244952"/>
                </a:lnTo>
                <a:lnTo>
                  <a:pt x="38975" y="171230"/>
                </a:lnTo>
                <a:lnTo>
                  <a:pt x="9383" y="171230"/>
                </a:lnTo>
                <a:close/>
                <a:moveTo>
                  <a:pt x="4692" y="161925"/>
                </a:moveTo>
                <a:lnTo>
                  <a:pt x="43667" y="161925"/>
                </a:lnTo>
                <a:cubicBezTo>
                  <a:pt x="113678" y="161925"/>
                  <a:pt x="125587" y="169083"/>
                  <a:pt x="136413" y="175166"/>
                </a:cubicBezTo>
                <a:cubicBezTo>
                  <a:pt x="144353" y="180177"/>
                  <a:pt x="151570" y="184113"/>
                  <a:pt x="194154" y="183398"/>
                </a:cubicBezTo>
                <a:cubicBezTo>
                  <a:pt x="194515" y="183398"/>
                  <a:pt x="203537" y="183040"/>
                  <a:pt x="210033" y="189481"/>
                </a:cubicBezTo>
                <a:cubicBezTo>
                  <a:pt x="211116" y="190555"/>
                  <a:pt x="211837" y="191629"/>
                  <a:pt x="212920" y="193060"/>
                </a:cubicBezTo>
                <a:cubicBezTo>
                  <a:pt x="226994" y="188766"/>
                  <a:pt x="239625" y="183755"/>
                  <a:pt x="249730" y="179461"/>
                </a:cubicBezTo>
                <a:cubicBezTo>
                  <a:pt x="265609" y="172661"/>
                  <a:pt x="275352" y="168725"/>
                  <a:pt x="281487" y="173377"/>
                </a:cubicBezTo>
                <a:cubicBezTo>
                  <a:pt x="286901" y="177314"/>
                  <a:pt x="287622" y="181608"/>
                  <a:pt x="287622" y="184829"/>
                </a:cubicBezTo>
                <a:cubicBezTo>
                  <a:pt x="287622" y="185903"/>
                  <a:pt x="287622" y="186976"/>
                  <a:pt x="287262" y="187692"/>
                </a:cubicBezTo>
                <a:cubicBezTo>
                  <a:pt x="292675" y="186618"/>
                  <a:pt x="297005" y="186976"/>
                  <a:pt x="300253" y="189481"/>
                </a:cubicBezTo>
                <a:cubicBezTo>
                  <a:pt x="305306" y="193776"/>
                  <a:pt x="306027" y="198428"/>
                  <a:pt x="306027" y="201291"/>
                </a:cubicBezTo>
                <a:cubicBezTo>
                  <a:pt x="305666" y="210596"/>
                  <a:pt x="295923" y="217396"/>
                  <a:pt x="294840" y="218112"/>
                </a:cubicBezTo>
                <a:cubicBezTo>
                  <a:pt x="245038" y="257478"/>
                  <a:pt x="186937" y="267856"/>
                  <a:pt x="139300" y="267856"/>
                </a:cubicBezTo>
                <a:cubicBezTo>
                  <a:pt x="88416" y="267856"/>
                  <a:pt x="48719" y="255689"/>
                  <a:pt x="42945" y="253899"/>
                </a:cubicBezTo>
                <a:lnTo>
                  <a:pt x="4692" y="253899"/>
                </a:lnTo>
                <a:cubicBezTo>
                  <a:pt x="2166" y="253899"/>
                  <a:pt x="0" y="252110"/>
                  <a:pt x="0" y="249247"/>
                </a:cubicBezTo>
                <a:lnTo>
                  <a:pt x="0" y="166577"/>
                </a:lnTo>
                <a:cubicBezTo>
                  <a:pt x="0" y="164072"/>
                  <a:pt x="2166" y="161925"/>
                  <a:pt x="4692" y="161925"/>
                </a:cubicBezTo>
                <a:close/>
                <a:moveTo>
                  <a:pt x="190545" y="131575"/>
                </a:moveTo>
                <a:cubicBezTo>
                  <a:pt x="184050" y="131575"/>
                  <a:pt x="178636" y="136983"/>
                  <a:pt x="178636" y="143471"/>
                </a:cubicBezTo>
                <a:cubicBezTo>
                  <a:pt x="178636" y="150320"/>
                  <a:pt x="184050" y="155367"/>
                  <a:pt x="190545" y="155367"/>
                </a:cubicBezTo>
                <a:cubicBezTo>
                  <a:pt x="197041" y="155367"/>
                  <a:pt x="202455" y="150320"/>
                  <a:pt x="202455" y="143471"/>
                </a:cubicBezTo>
                <a:cubicBezTo>
                  <a:pt x="202455" y="136983"/>
                  <a:pt x="197041" y="131575"/>
                  <a:pt x="190545" y="131575"/>
                </a:cubicBezTo>
                <a:close/>
                <a:moveTo>
                  <a:pt x="232769" y="97330"/>
                </a:moveTo>
                <a:cubicBezTo>
                  <a:pt x="224107" y="103818"/>
                  <a:pt x="210755" y="108505"/>
                  <a:pt x="195237" y="111749"/>
                </a:cubicBezTo>
                <a:lnTo>
                  <a:pt x="195237" y="122563"/>
                </a:lnTo>
                <a:cubicBezTo>
                  <a:pt x="198846" y="123645"/>
                  <a:pt x="202094" y="125447"/>
                  <a:pt x="204620" y="127971"/>
                </a:cubicBezTo>
                <a:cubicBezTo>
                  <a:pt x="221942" y="122924"/>
                  <a:pt x="232769" y="116075"/>
                  <a:pt x="232769" y="109586"/>
                </a:cubicBezTo>
                <a:lnTo>
                  <a:pt x="232769" y="97330"/>
                </a:lnTo>
                <a:close/>
                <a:moveTo>
                  <a:pt x="73259" y="97330"/>
                </a:moveTo>
                <a:lnTo>
                  <a:pt x="73259" y="109586"/>
                </a:lnTo>
                <a:cubicBezTo>
                  <a:pt x="73259" y="121121"/>
                  <a:pt x="107543" y="134099"/>
                  <a:pt x="153014" y="134099"/>
                </a:cubicBezTo>
                <a:cubicBezTo>
                  <a:pt x="159871" y="134099"/>
                  <a:pt x="166006" y="133738"/>
                  <a:pt x="172140" y="133378"/>
                </a:cubicBezTo>
                <a:cubicBezTo>
                  <a:pt x="175028" y="127971"/>
                  <a:pt x="180080" y="124005"/>
                  <a:pt x="185854" y="122563"/>
                </a:cubicBezTo>
                <a:lnTo>
                  <a:pt x="185854" y="113191"/>
                </a:lnTo>
                <a:cubicBezTo>
                  <a:pt x="175028" y="114993"/>
                  <a:pt x="163840" y="115354"/>
                  <a:pt x="153014" y="115354"/>
                </a:cubicBezTo>
                <a:cubicBezTo>
                  <a:pt x="121617" y="115354"/>
                  <a:pt x="89138" y="109586"/>
                  <a:pt x="73259" y="97330"/>
                </a:cubicBezTo>
                <a:close/>
                <a:moveTo>
                  <a:pt x="232769" y="63805"/>
                </a:moveTo>
                <a:lnTo>
                  <a:pt x="195237" y="73178"/>
                </a:lnTo>
                <a:lnTo>
                  <a:pt x="195237" y="102376"/>
                </a:lnTo>
                <a:cubicBezTo>
                  <a:pt x="217972" y="97690"/>
                  <a:pt x="232769" y="89399"/>
                  <a:pt x="232769" y="81829"/>
                </a:cubicBezTo>
                <a:lnTo>
                  <a:pt x="232769" y="63805"/>
                </a:lnTo>
                <a:close/>
                <a:moveTo>
                  <a:pt x="73259" y="63805"/>
                </a:moveTo>
                <a:lnTo>
                  <a:pt x="73259" y="81829"/>
                </a:lnTo>
                <a:cubicBezTo>
                  <a:pt x="73259" y="93364"/>
                  <a:pt x="107543" y="106342"/>
                  <a:pt x="153014" y="106342"/>
                </a:cubicBezTo>
                <a:cubicBezTo>
                  <a:pt x="164923" y="106342"/>
                  <a:pt x="176110" y="105260"/>
                  <a:pt x="185854" y="103818"/>
                </a:cubicBezTo>
                <a:lnTo>
                  <a:pt x="185854" y="75340"/>
                </a:lnTo>
                <a:lnTo>
                  <a:pt x="154096" y="83271"/>
                </a:lnTo>
                <a:cubicBezTo>
                  <a:pt x="153736" y="83271"/>
                  <a:pt x="153375" y="83271"/>
                  <a:pt x="153014" y="83271"/>
                </a:cubicBezTo>
                <a:cubicBezTo>
                  <a:pt x="152653" y="83271"/>
                  <a:pt x="152292" y="83271"/>
                  <a:pt x="151931" y="83271"/>
                </a:cubicBezTo>
                <a:lnTo>
                  <a:pt x="73259" y="63805"/>
                </a:lnTo>
                <a:close/>
                <a:moveTo>
                  <a:pt x="153014" y="9373"/>
                </a:moveTo>
                <a:lnTo>
                  <a:pt x="23818" y="41816"/>
                </a:lnTo>
                <a:lnTo>
                  <a:pt x="153014" y="74259"/>
                </a:lnTo>
                <a:lnTo>
                  <a:pt x="180441" y="67049"/>
                </a:lnTo>
                <a:lnTo>
                  <a:pt x="150127" y="41455"/>
                </a:lnTo>
                <a:cubicBezTo>
                  <a:pt x="147961" y="39653"/>
                  <a:pt x="147961" y="36769"/>
                  <a:pt x="149405" y="34606"/>
                </a:cubicBezTo>
                <a:cubicBezTo>
                  <a:pt x="151209" y="32804"/>
                  <a:pt x="154096" y="32443"/>
                  <a:pt x="155901" y="34246"/>
                </a:cubicBezTo>
                <a:lnTo>
                  <a:pt x="191628" y="64166"/>
                </a:lnTo>
                <a:lnTo>
                  <a:pt x="282209" y="41816"/>
                </a:lnTo>
                <a:lnTo>
                  <a:pt x="153014" y="9373"/>
                </a:lnTo>
                <a:close/>
                <a:moveTo>
                  <a:pt x="151931" y="0"/>
                </a:moveTo>
                <a:cubicBezTo>
                  <a:pt x="152653" y="0"/>
                  <a:pt x="153375" y="0"/>
                  <a:pt x="154096" y="0"/>
                </a:cubicBezTo>
                <a:lnTo>
                  <a:pt x="302419" y="37130"/>
                </a:lnTo>
                <a:cubicBezTo>
                  <a:pt x="304584" y="37851"/>
                  <a:pt x="306027" y="39653"/>
                  <a:pt x="306027" y="41816"/>
                </a:cubicBezTo>
                <a:cubicBezTo>
                  <a:pt x="306027" y="43979"/>
                  <a:pt x="304584" y="45781"/>
                  <a:pt x="302419" y="46142"/>
                </a:cubicBezTo>
                <a:lnTo>
                  <a:pt x="242151" y="61282"/>
                </a:lnTo>
                <a:lnTo>
                  <a:pt x="242151" y="109586"/>
                </a:lnTo>
                <a:cubicBezTo>
                  <a:pt x="242151" y="121482"/>
                  <a:pt x="228799" y="130133"/>
                  <a:pt x="210394" y="135901"/>
                </a:cubicBezTo>
                <a:cubicBezTo>
                  <a:pt x="211116" y="138064"/>
                  <a:pt x="211477" y="140587"/>
                  <a:pt x="211477" y="143471"/>
                </a:cubicBezTo>
                <a:cubicBezTo>
                  <a:pt x="211477" y="155007"/>
                  <a:pt x="202094" y="164740"/>
                  <a:pt x="190545" y="164740"/>
                </a:cubicBezTo>
                <a:cubicBezTo>
                  <a:pt x="178636" y="164740"/>
                  <a:pt x="169253" y="155007"/>
                  <a:pt x="169253" y="143471"/>
                </a:cubicBezTo>
                <a:lnTo>
                  <a:pt x="169253" y="143111"/>
                </a:lnTo>
                <a:cubicBezTo>
                  <a:pt x="163840" y="143111"/>
                  <a:pt x="158427" y="143471"/>
                  <a:pt x="153014" y="143471"/>
                </a:cubicBezTo>
                <a:cubicBezTo>
                  <a:pt x="110069" y="143471"/>
                  <a:pt x="64237" y="131575"/>
                  <a:pt x="64237" y="109586"/>
                </a:cubicBezTo>
                <a:lnTo>
                  <a:pt x="64237" y="61282"/>
                </a:lnTo>
                <a:lnTo>
                  <a:pt x="3609" y="46142"/>
                </a:lnTo>
                <a:cubicBezTo>
                  <a:pt x="1444" y="45781"/>
                  <a:pt x="0" y="43979"/>
                  <a:pt x="0" y="41816"/>
                </a:cubicBezTo>
                <a:cubicBezTo>
                  <a:pt x="0" y="39653"/>
                  <a:pt x="1444" y="37851"/>
                  <a:pt x="3609" y="37130"/>
                </a:cubicBezTo>
                <a:lnTo>
                  <a:pt x="1519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80" name="Freeform 774">
            <a:extLst>
              <a:ext uri="{FF2B5EF4-FFF2-40B4-BE49-F238E27FC236}">
                <a16:creationId xmlns:a16="http://schemas.microsoft.com/office/drawing/2014/main" id="{7D116970-B1B5-F0A1-5BC8-9D460277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217" y="8617666"/>
            <a:ext cx="278436" cy="275550"/>
          </a:xfrm>
          <a:custGeom>
            <a:avLst/>
            <a:gdLst>
              <a:gd name="T0" fmla="*/ 30314 w 306026"/>
              <a:gd name="T1" fmla="*/ 264904 h 302202"/>
              <a:gd name="T2" fmla="*/ 129917 w 306026"/>
              <a:gd name="T3" fmla="*/ 279250 h 302202"/>
              <a:gd name="T4" fmla="*/ 134608 w 306026"/>
              <a:gd name="T5" fmla="*/ 283912 h 302202"/>
              <a:gd name="T6" fmla="*/ 143630 w 306026"/>
              <a:gd name="T7" fmla="*/ 292878 h 302202"/>
              <a:gd name="T8" fmla="*/ 171779 w 306026"/>
              <a:gd name="T9" fmla="*/ 283912 h 302202"/>
              <a:gd name="T10" fmla="*/ 282569 w 306026"/>
              <a:gd name="T11" fmla="*/ 279250 h 302202"/>
              <a:gd name="T12" fmla="*/ 156622 w 306026"/>
              <a:gd name="T13" fmla="*/ 273511 h 302202"/>
              <a:gd name="T14" fmla="*/ 81468 w 306026"/>
              <a:gd name="T15" fmla="*/ 252531 h 302202"/>
              <a:gd name="T16" fmla="*/ 44388 w 306026"/>
              <a:gd name="T17" fmla="*/ 250200 h 302202"/>
              <a:gd name="T18" fmla="*/ 52327 w 306026"/>
              <a:gd name="T19" fmla="*/ 230116 h 302202"/>
              <a:gd name="T20" fmla="*/ 170336 w 306026"/>
              <a:gd name="T21" fmla="*/ 251635 h 302202"/>
              <a:gd name="T22" fmla="*/ 247203 w 306026"/>
              <a:gd name="T23" fmla="*/ 212184 h 302202"/>
              <a:gd name="T24" fmla="*/ 173944 w 306026"/>
              <a:gd name="T25" fmla="*/ 194611 h 302202"/>
              <a:gd name="T26" fmla="*/ 173944 w 306026"/>
              <a:gd name="T27" fmla="*/ 203936 h 302202"/>
              <a:gd name="T28" fmla="*/ 157705 w 306026"/>
              <a:gd name="T29" fmla="*/ 252710 h 302202"/>
              <a:gd name="T30" fmla="*/ 254421 w 306026"/>
              <a:gd name="T31" fmla="*/ 205729 h 302202"/>
              <a:gd name="T32" fmla="*/ 281126 w 306026"/>
              <a:gd name="T33" fmla="*/ 257014 h 302202"/>
              <a:gd name="T34" fmla="*/ 292674 w 306026"/>
              <a:gd name="T35" fmla="*/ 279250 h 302202"/>
              <a:gd name="T36" fmla="*/ 306026 w 306026"/>
              <a:gd name="T37" fmla="*/ 283912 h 302202"/>
              <a:gd name="T38" fmla="*/ 180440 w 306026"/>
              <a:gd name="T39" fmla="*/ 288216 h 302202"/>
              <a:gd name="T40" fmla="*/ 143630 w 306026"/>
              <a:gd name="T41" fmla="*/ 302202 h 302202"/>
              <a:gd name="T42" fmla="*/ 4691 w 306026"/>
              <a:gd name="T43" fmla="*/ 288216 h 302202"/>
              <a:gd name="T44" fmla="*/ 4691 w 306026"/>
              <a:gd name="T45" fmla="*/ 279250 h 302202"/>
              <a:gd name="T46" fmla="*/ 22735 w 306026"/>
              <a:gd name="T47" fmla="*/ 259166 h 302202"/>
              <a:gd name="T48" fmla="*/ 33201 w 306026"/>
              <a:gd name="T49" fmla="*/ 254145 h 302202"/>
              <a:gd name="T50" fmla="*/ 47997 w 306026"/>
              <a:gd name="T51" fmla="*/ 221150 h 302202"/>
              <a:gd name="T52" fmla="*/ 148322 w 306026"/>
              <a:gd name="T53" fmla="*/ 203936 h 302202"/>
              <a:gd name="T54" fmla="*/ 127391 w 306026"/>
              <a:gd name="T55" fmla="*/ 199273 h 302202"/>
              <a:gd name="T56" fmla="*/ 115770 w 306026"/>
              <a:gd name="T57" fmla="*/ 170799 h 302202"/>
              <a:gd name="T58" fmla="*/ 193318 w 306026"/>
              <a:gd name="T59" fmla="*/ 175032 h 302202"/>
              <a:gd name="T60" fmla="*/ 115770 w 306026"/>
              <a:gd name="T61" fmla="*/ 179971 h 302202"/>
              <a:gd name="T62" fmla="*/ 115770 w 306026"/>
              <a:gd name="T63" fmla="*/ 170799 h 302202"/>
              <a:gd name="T64" fmla="*/ 218153 w 306026"/>
              <a:gd name="T65" fmla="*/ 25324 h 302202"/>
              <a:gd name="T66" fmla="*/ 154346 w 306026"/>
              <a:gd name="T67" fmla="*/ 95972 h 302202"/>
              <a:gd name="T68" fmla="*/ 147894 w 306026"/>
              <a:gd name="T69" fmla="*/ 95972 h 302202"/>
              <a:gd name="T70" fmla="*/ 122443 w 306026"/>
              <a:gd name="T71" fmla="*/ 63892 h 302202"/>
              <a:gd name="T72" fmla="*/ 151120 w 306026"/>
              <a:gd name="T73" fmla="*/ 86240 h 302202"/>
              <a:gd name="T74" fmla="*/ 147650 w 306026"/>
              <a:gd name="T75" fmla="*/ 72 h 302202"/>
              <a:gd name="T76" fmla="*/ 193687 w 306026"/>
              <a:gd name="T77" fmla="*/ 19961 h 302202"/>
              <a:gd name="T78" fmla="*/ 148369 w 306026"/>
              <a:gd name="T79" fmla="*/ 9113 h 302202"/>
              <a:gd name="T80" fmla="*/ 105209 w 306026"/>
              <a:gd name="T81" fmla="*/ 106388 h 302202"/>
              <a:gd name="T82" fmla="*/ 183617 w 306026"/>
              <a:gd name="T83" fmla="*/ 148697 h 302202"/>
              <a:gd name="T84" fmla="*/ 198003 w 306026"/>
              <a:gd name="T85" fmla="*/ 106388 h 302202"/>
              <a:gd name="T86" fmla="*/ 210592 w 306026"/>
              <a:gd name="T87" fmla="*/ 61909 h 302202"/>
              <a:gd name="T88" fmla="*/ 219943 w 306026"/>
              <a:gd name="T89" fmla="*/ 60824 h 302202"/>
              <a:gd name="T90" fmla="*/ 205197 w 306026"/>
              <a:gd name="T91" fmla="*/ 112174 h 302202"/>
              <a:gd name="T92" fmla="*/ 192968 w 306026"/>
              <a:gd name="T93" fmla="*/ 153036 h 302202"/>
              <a:gd name="T94" fmla="*/ 114920 w 306026"/>
              <a:gd name="T95" fmla="*/ 157738 h 302202"/>
              <a:gd name="T96" fmla="*/ 110244 w 306026"/>
              <a:gd name="T97" fmla="*/ 149059 h 302202"/>
              <a:gd name="T98" fmla="*/ 82909 w 306026"/>
              <a:gd name="T99" fmla="*/ 68780 h 302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06026" h="302202">
                <a:moveTo>
                  <a:pt x="81468" y="252531"/>
                </a:moveTo>
                <a:cubicBezTo>
                  <a:pt x="57470" y="254773"/>
                  <a:pt x="36268" y="262573"/>
                  <a:pt x="30314" y="264904"/>
                </a:cubicBezTo>
                <a:lnTo>
                  <a:pt x="23818" y="279250"/>
                </a:lnTo>
                <a:lnTo>
                  <a:pt x="129917" y="279250"/>
                </a:lnTo>
                <a:cubicBezTo>
                  <a:pt x="131000" y="279250"/>
                  <a:pt x="132082" y="279608"/>
                  <a:pt x="133165" y="280326"/>
                </a:cubicBezTo>
                <a:cubicBezTo>
                  <a:pt x="133887" y="281401"/>
                  <a:pt x="134608" y="282477"/>
                  <a:pt x="134608" y="283912"/>
                </a:cubicBezTo>
                <a:cubicBezTo>
                  <a:pt x="134608" y="286064"/>
                  <a:pt x="135330" y="288216"/>
                  <a:pt x="137135" y="290367"/>
                </a:cubicBezTo>
                <a:cubicBezTo>
                  <a:pt x="138939" y="291802"/>
                  <a:pt x="141465" y="292878"/>
                  <a:pt x="143630" y="292878"/>
                </a:cubicBezTo>
                <a:lnTo>
                  <a:pt x="162396" y="292878"/>
                </a:lnTo>
                <a:cubicBezTo>
                  <a:pt x="167448" y="292878"/>
                  <a:pt x="171779" y="288933"/>
                  <a:pt x="171779" y="283912"/>
                </a:cubicBezTo>
                <a:cubicBezTo>
                  <a:pt x="171779" y="281401"/>
                  <a:pt x="173583" y="279250"/>
                  <a:pt x="176110" y="279250"/>
                </a:cubicBezTo>
                <a:lnTo>
                  <a:pt x="282569" y="279250"/>
                </a:lnTo>
                <a:lnTo>
                  <a:pt x="275712" y="264904"/>
                </a:lnTo>
                <a:cubicBezTo>
                  <a:pt x="264164" y="260242"/>
                  <a:pt x="190906" y="233703"/>
                  <a:pt x="156622" y="273511"/>
                </a:cubicBezTo>
                <a:cubicBezTo>
                  <a:pt x="154818" y="275663"/>
                  <a:pt x="151209" y="275663"/>
                  <a:pt x="149405" y="273511"/>
                </a:cubicBezTo>
                <a:cubicBezTo>
                  <a:pt x="132263" y="253607"/>
                  <a:pt x="105467" y="250290"/>
                  <a:pt x="81468" y="252531"/>
                </a:cubicBezTo>
                <a:close/>
                <a:moveTo>
                  <a:pt x="52327" y="230116"/>
                </a:moveTo>
                <a:lnTo>
                  <a:pt x="44388" y="250200"/>
                </a:lnTo>
                <a:cubicBezTo>
                  <a:pt x="65680" y="244103"/>
                  <a:pt x="100685" y="237289"/>
                  <a:pt x="129556" y="248765"/>
                </a:cubicBezTo>
                <a:cubicBezTo>
                  <a:pt x="115120" y="236572"/>
                  <a:pt x="90581" y="225095"/>
                  <a:pt x="52327" y="230116"/>
                </a:cubicBezTo>
                <a:close/>
                <a:moveTo>
                  <a:pt x="247203" y="212184"/>
                </a:moveTo>
                <a:cubicBezTo>
                  <a:pt x="206063" y="217564"/>
                  <a:pt x="182605" y="236213"/>
                  <a:pt x="170336" y="251635"/>
                </a:cubicBezTo>
                <a:cubicBezTo>
                  <a:pt x="199928" y="236213"/>
                  <a:pt x="238903" y="243386"/>
                  <a:pt x="261638" y="250200"/>
                </a:cubicBezTo>
                <a:lnTo>
                  <a:pt x="247203" y="212184"/>
                </a:lnTo>
                <a:close/>
                <a:moveTo>
                  <a:pt x="132082" y="194611"/>
                </a:moveTo>
                <a:lnTo>
                  <a:pt x="173944" y="194611"/>
                </a:lnTo>
                <a:cubicBezTo>
                  <a:pt x="176470" y="194611"/>
                  <a:pt x="178275" y="196763"/>
                  <a:pt x="178275" y="199273"/>
                </a:cubicBezTo>
                <a:cubicBezTo>
                  <a:pt x="178275" y="201784"/>
                  <a:pt x="176470" y="203936"/>
                  <a:pt x="173944" y="203936"/>
                </a:cubicBezTo>
                <a:lnTo>
                  <a:pt x="157705" y="203936"/>
                </a:lnTo>
                <a:lnTo>
                  <a:pt x="157705" y="252710"/>
                </a:lnTo>
                <a:cubicBezTo>
                  <a:pt x="169975" y="234779"/>
                  <a:pt x="196680" y="208239"/>
                  <a:pt x="249729" y="202860"/>
                </a:cubicBezTo>
                <a:cubicBezTo>
                  <a:pt x="251894" y="202501"/>
                  <a:pt x="253699" y="203577"/>
                  <a:pt x="254421" y="205729"/>
                </a:cubicBezTo>
                <a:lnTo>
                  <a:pt x="273186" y="254145"/>
                </a:lnTo>
                <a:cubicBezTo>
                  <a:pt x="277517" y="255580"/>
                  <a:pt x="280404" y="257014"/>
                  <a:pt x="281126" y="257014"/>
                </a:cubicBezTo>
                <a:cubicBezTo>
                  <a:pt x="282208" y="257373"/>
                  <a:pt x="282930" y="258449"/>
                  <a:pt x="283291" y="259166"/>
                </a:cubicBezTo>
                <a:lnTo>
                  <a:pt x="292674" y="279250"/>
                </a:lnTo>
                <a:lnTo>
                  <a:pt x="301335" y="279250"/>
                </a:lnTo>
                <a:cubicBezTo>
                  <a:pt x="303861" y="279250"/>
                  <a:pt x="306026" y="281401"/>
                  <a:pt x="306026" y="283912"/>
                </a:cubicBezTo>
                <a:cubicBezTo>
                  <a:pt x="306026" y="286422"/>
                  <a:pt x="303861" y="288216"/>
                  <a:pt x="301335" y="288216"/>
                </a:cubicBezTo>
                <a:lnTo>
                  <a:pt x="180440" y="288216"/>
                </a:lnTo>
                <a:cubicBezTo>
                  <a:pt x="178275" y="296106"/>
                  <a:pt x="171057" y="302202"/>
                  <a:pt x="162396" y="302202"/>
                </a:cubicBezTo>
                <a:lnTo>
                  <a:pt x="143630" y="302202"/>
                </a:lnTo>
                <a:cubicBezTo>
                  <a:pt x="135330" y="302202"/>
                  <a:pt x="127752" y="296106"/>
                  <a:pt x="125947" y="288216"/>
                </a:cubicBezTo>
                <a:lnTo>
                  <a:pt x="4691" y="288216"/>
                </a:lnTo>
                <a:cubicBezTo>
                  <a:pt x="2165" y="288216"/>
                  <a:pt x="0" y="286422"/>
                  <a:pt x="0" y="283912"/>
                </a:cubicBezTo>
                <a:cubicBezTo>
                  <a:pt x="0" y="281401"/>
                  <a:pt x="2165" y="279250"/>
                  <a:pt x="4691" y="279250"/>
                </a:cubicBezTo>
                <a:lnTo>
                  <a:pt x="13352" y="279250"/>
                </a:lnTo>
                <a:lnTo>
                  <a:pt x="22735" y="259166"/>
                </a:lnTo>
                <a:cubicBezTo>
                  <a:pt x="23096" y="258449"/>
                  <a:pt x="23818" y="257373"/>
                  <a:pt x="24900" y="257014"/>
                </a:cubicBezTo>
                <a:cubicBezTo>
                  <a:pt x="25622" y="257014"/>
                  <a:pt x="28509" y="255580"/>
                  <a:pt x="33201" y="254145"/>
                </a:cubicBezTo>
                <a:lnTo>
                  <a:pt x="44388" y="224378"/>
                </a:lnTo>
                <a:cubicBezTo>
                  <a:pt x="45110" y="222585"/>
                  <a:pt x="46192" y="221509"/>
                  <a:pt x="47997" y="221150"/>
                </a:cubicBezTo>
                <a:cubicBezTo>
                  <a:pt x="104655" y="212902"/>
                  <a:pt x="134969" y="238365"/>
                  <a:pt x="148322" y="254862"/>
                </a:cubicBezTo>
                <a:lnTo>
                  <a:pt x="148322" y="203936"/>
                </a:lnTo>
                <a:lnTo>
                  <a:pt x="132082" y="203936"/>
                </a:lnTo>
                <a:cubicBezTo>
                  <a:pt x="129556" y="203936"/>
                  <a:pt x="127391" y="201784"/>
                  <a:pt x="127391" y="199273"/>
                </a:cubicBezTo>
                <a:cubicBezTo>
                  <a:pt x="127391" y="196763"/>
                  <a:pt x="129556" y="194611"/>
                  <a:pt x="132082" y="194611"/>
                </a:cubicBezTo>
                <a:close/>
                <a:moveTo>
                  <a:pt x="115770" y="170799"/>
                </a:moveTo>
                <a:lnTo>
                  <a:pt x="188672" y="170799"/>
                </a:lnTo>
                <a:cubicBezTo>
                  <a:pt x="191174" y="170799"/>
                  <a:pt x="193318" y="172916"/>
                  <a:pt x="193318" y="175032"/>
                </a:cubicBezTo>
                <a:cubicBezTo>
                  <a:pt x="193318" y="177855"/>
                  <a:pt x="191174" y="179971"/>
                  <a:pt x="188672" y="179971"/>
                </a:cubicBezTo>
                <a:lnTo>
                  <a:pt x="115770" y="179971"/>
                </a:lnTo>
                <a:cubicBezTo>
                  <a:pt x="113269" y="179971"/>
                  <a:pt x="111125" y="177855"/>
                  <a:pt x="111125" y="175032"/>
                </a:cubicBezTo>
                <a:cubicBezTo>
                  <a:pt x="111125" y="172916"/>
                  <a:pt x="113269" y="170799"/>
                  <a:pt x="115770" y="170799"/>
                </a:cubicBezTo>
                <a:close/>
                <a:moveTo>
                  <a:pt x="211701" y="25324"/>
                </a:moveTo>
                <a:cubicBezTo>
                  <a:pt x="213493" y="23161"/>
                  <a:pt x="216719" y="23161"/>
                  <a:pt x="218153" y="25324"/>
                </a:cubicBezTo>
                <a:cubicBezTo>
                  <a:pt x="220304" y="26766"/>
                  <a:pt x="220304" y="29649"/>
                  <a:pt x="218153" y="31812"/>
                </a:cubicBezTo>
                <a:lnTo>
                  <a:pt x="154346" y="95972"/>
                </a:lnTo>
                <a:cubicBezTo>
                  <a:pt x="153629" y="96693"/>
                  <a:pt x="152554" y="97414"/>
                  <a:pt x="151120" y="97414"/>
                </a:cubicBezTo>
                <a:cubicBezTo>
                  <a:pt x="149686" y="97414"/>
                  <a:pt x="148969" y="96693"/>
                  <a:pt x="147894" y="95972"/>
                </a:cubicBezTo>
                <a:lnTo>
                  <a:pt x="122443" y="70380"/>
                </a:lnTo>
                <a:cubicBezTo>
                  <a:pt x="120650" y="68578"/>
                  <a:pt x="120650" y="65694"/>
                  <a:pt x="122443" y="63892"/>
                </a:cubicBezTo>
                <a:cubicBezTo>
                  <a:pt x="124235" y="62090"/>
                  <a:pt x="127461" y="62090"/>
                  <a:pt x="128895" y="63892"/>
                </a:cubicBezTo>
                <a:lnTo>
                  <a:pt x="151120" y="86240"/>
                </a:lnTo>
                <a:lnTo>
                  <a:pt x="211701" y="25324"/>
                </a:lnTo>
                <a:close/>
                <a:moveTo>
                  <a:pt x="147650" y="72"/>
                </a:moveTo>
                <a:cubicBezTo>
                  <a:pt x="163835" y="-651"/>
                  <a:pt x="180020" y="4050"/>
                  <a:pt x="192968" y="13814"/>
                </a:cubicBezTo>
                <a:cubicBezTo>
                  <a:pt x="194766" y="15260"/>
                  <a:pt x="195126" y="18153"/>
                  <a:pt x="193687" y="19961"/>
                </a:cubicBezTo>
                <a:cubicBezTo>
                  <a:pt x="192249" y="22131"/>
                  <a:pt x="189371" y="22492"/>
                  <a:pt x="187213" y="21046"/>
                </a:cubicBezTo>
                <a:cubicBezTo>
                  <a:pt x="176064" y="12729"/>
                  <a:pt x="162396" y="8751"/>
                  <a:pt x="148369" y="9113"/>
                </a:cubicBezTo>
                <a:cubicBezTo>
                  <a:pt x="117437" y="10921"/>
                  <a:pt x="92261" y="37680"/>
                  <a:pt x="91901" y="68780"/>
                </a:cubicBezTo>
                <a:cubicBezTo>
                  <a:pt x="91901" y="82883"/>
                  <a:pt x="96577" y="95901"/>
                  <a:pt x="105209" y="106388"/>
                </a:cubicBezTo>
                <a:cubicBezTo>
                  <a:pt x="114560" y="117960"/>
                  <a:pt x="119595" y="132786"/>
                  <a:pt x="119595" y="148697"/>
                </a:cubicBezTo>
                <a:lnTo>
                  <a:pt x="183617" y="148697"/>
                </a:lnTo>
                <a:lnTo>
                  <a:pt x="183617" y="147612"/>
                </a:lnTo>
                <a:cubicBezTo>
                  <a:pt x="183617" y="132786"/>
                  <a:pt x="188652" y="118321"/>
                  <a:pt x="198003" y="106388"/>
                </a:cubicBezTo>
                <a:cubicBezTo>
                  <a:pt x="206635" y="95539"/>
                  <a:pt x="211311" y="82883"/>
                  <a:pt x="211311" y="69141"/>
                </a:cubicBezTo>
                <a:cubicBezTo>
                  <a:pt x="211311" y="66610"/>
                  <a:pt x="210951" y="64440"/>
                  <a:pt x="210592" y="61909"/>
                </a:cubicBezTo>
                <a:cubicBezTo>
                  <a:pt x="210592" y="59739"/>
                  <a:pt x="212390" y="57208"/>
                  <a:pt x="214908" y="56846"/>
                </a:cubicBezTo>
                <a:cubicBezTo>
                  <a:pt x="217425" y="56485"/>
                  <a:pt x="219583" y="58293"/>
                  <a:pt x="219943" y="60824"/>
                </a:cubicBezTo>
                <a:cubicBezTo>
                  <a:pt x="220303" y="63717"/>
                  <a:pt x="220303" y="66248"/>
                  <a:pt x="220303" y="69141"/>
                </a:cubicBezTo>
                <a:cubicBezTo>
                  <a:pt x="220303" y="84691"/>
                  <a:pt x="214908" y="100240"/>
                  <a:pt x="205197" y="112174"/>
                </a:cubicBezTo>
                <a:cubicBezTo>
                  <a:pt x="197284" y="122299"/>
                  <a:pt x="192968" y="134956"/>
                  <a:pt x="192968" y="147612"/>
                </a:cubicBezTo>
                <a:lnTo>
                  <a:pt x="192968" y="153036"/>
                </a:lnTo>
                <a:cubicBezTo>
                  <a:pt x="192968" y="155929"/>
                  <a:pt x="190810" y="157738"/>
                  <a:pt x="188292" y="157738"/>
                </a:cubicBezTo>
                <a:lnTo>
                  <a:pt x="114920" y="157738"/>
                </a:lnTo>
                <a:cubicBezTo>
                  <a:pt x="112402" y="157738"/>
                  <a:pt x="110244" y="155929"/>
                  <a:pt x="110244" y="153036"/>
                </a:cubicBezTo>
                <a:lnTo>
                  <a:pt x="110244" y="149059"/>
                </a:lnTo>
                <a:cubicBezTo>
                  <a:pt x="110244" y="135317"/>
                  <a:pt x="105928" y="122299"/>
                  <a:pt x="98015" y="112535"/>
                </a:cubicBezTo>
                <a:cubicBezTo>
                  <a:pt x="88304" y="100240"/>
                  <a:pt x="82550" y="84691"/>
                  <a:pt x="82909" y="68780"/>
                </a:cubicBezTo>
                <a:cubicBezTo>
                  <a:pt x="82909" y="32618"/>
                  <a:pt x="112042" y="1880"/>
                  <a:pt x="147650" y="7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81" name="Freeform 792">
            <a:extLst>
              <a:ext uri="{FF2B5EF4-FFF2-40B4-BE49-F238E27FC236}">
                <a16:creationId xmlns:a16="http://schemas.microsoft.com/office/drawing/2014/main" id="{9CED3AE6-673B-E965-1AF6-71379C0AE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343" y="9634777"/>
            <a:ext cx="278436" cy="235156"/>
          </a:xfrm>
          <a:custGeom>
            <a:avLst/>
            <a:gdLst>
              <a:gd name="T0" fmla="*/ 30314 w 306026"/>
              <a:gd name="T1" fmla="*/ 220957 h 258406"/>
              <a:gd name="T2" fmla="*/ 129917 w 306026"/>
              <a:gd name="T3" fmla="*/ 235223 h 258406"/>
              <a:gd name="T4" fmla="*/ 134608 w 306026"/>
              <a:gd name="T5" fmla="*/ 239860 h 258406"/>
              <a:gd name="T6" fmla="*/ 143630 w 306026"/>
              <a:gd name="T7" fmla="*/ 249133 h 258406"/>
              <a:gd name="T8" fmla="*/ 171779 w 306026"/>
              <a:gd name="T9" fmla="*/ 239860 h 258406"/>
              <a:gd name="T10" fmla="*/ 282569 w 306026"/>
              <a:gd name="T11" fmla="*/ 235223 h 258406"/>
              <a:gd name="T12" fmla="*/ 156622 w 306026"/>
              <a:gd name="T13" fmla="*/ 229517 h 258406"/>
              <a:gd name="T14" fmla="*/ 81649 w 306026"/>
              <a:gd name="T15" fmla="*/ 208919 h 258406"/>
              <a:gd name="T16" fmla="*/ 153013 w 306026"/>
              <a:gd name="T17" fmla="*/ 219887 h 258406"/>
              <a:gd name="T18" fmla="*/ 283652 w 306026"/>
              <a:gd name="T19" fmla="*/ 215607 h 258406"/>
              <a:gd name="T20" fmla="*/ 301335 w 306026"/>
              <a:gd name="T21" fmla="*/ 235223 h 258406"/>
              <a:gd name="T22" fmla="*/ 301335 w 306026"/>
              <a:gd name="T23" fmla="*/ 244497 h 258406"/>
              <a:gd name="T24" fmla="*/ 162396 w 306026"/>
              <a:gd name="T25" fmla="*/ 258406 h 258406"/>
              <a:gd name="T26" fmla="*/ 125947 w 306026"/>
              <a:gd name="T27" fmla="*/ 244497 h 258406"/>
              <a:gd name="T28" fmla="*/ 0 w 306026"/>
              <a:gd name="T29" fmla="*/ 239860 h 258406"/>
              <a:gd name="T30" fmla="*/ 13714 w 306026"/>
              <a:gd name="T31" fmla="*/ 235223 h 258406"/>
              <a:gd name="T32" fmla="*/ 24901 w 306026"/>
              <a:gd name="T33" fmla="*/ 213110 h 258406"/>
              <a:gd name="T34" fmla="*/ 157500 w 306026"/>
              <a:gd name="T35" fmla="*/ 124634 h 258406"/>
              <a:gd name="T36" fmla="*/ 202715 w 306026"/>
              <a:gd name="T37" fmla="*/ 174200 h 258406"/>
              <a:gd name="T38" fmla="*/ 157500 w 306026"/>
              <a:gd name="T39" fmla="*/ 124634 h 258406"/>
              <a:gd name="T40" fmla="*/ 102954 w 306026"/>
              <a:gd name="T41" fmla="*/ 174200 h 258406"/>
              <a:gd name="T42" fmla="*/ 148170 w 306026"/>
              <a:gd name="T43" fmla="*/ 124634 h 258406"/>
              <a:gd name="T44" fmla="*/ 202715 w 306026"/>
              <a:gd name="T45" fmla="*/ 65729 h 258406"/>
              <a:gd name="T46" fmla="*/ 157500 w 306026"/>
              <a:gd name="T47" fmla="*/ 115655 h 258406"/>
              <a:gd name="T48" fmla="*/ 202715 w 306026"/>
              <a:gd name="T49" fmla="*/ 65729 h 258406"/>
              <a:gd name="T50" fmla="*/ 91112 w 306026"/>
              <a:gd name="T51" fmla="*/ 115655 h 258406"/>
              <a:gd name="T52" fmla="*/ 148170 w 306026"/>
              <a:gd name="T53" fmla="*/ 76504 h 258406"/>
              <a:gd name="T54" fmla="*/ 234294 w 306026"/>
              <a:gd name="T55" fmla="*/ 44897 h 258406"/>
              <a:gd name="T56" fmla="*/ 224246 w 306026"/>
              <a:gd name="T57" fmla="*/ 115655 h 258406"/>
              <a:gd name="T58" fmla="*/ 234294 w 306026"/>
              <a:gd name="T59" fmla="*/ 44897 h 258406"/>
              <a:gd name="T60" fmla="*/ 42667 w 306026"/>
              <a:gd name="T61" fmla="*/ 115655 h 258406"/>
              <a:gd name="T62" fmla="*/ 95060 w 306026"/>
              <a:gd name="T63" fmla="*/ 61778 h 258406"/>
              <a:gd name="T64" fmla="*/ 157500 w 306026"/>
              <a:gd name="T65" fmla="*/ 13289 h 258406"/>
              <a:gd name="T66" fmla="*/ 198768 w 306026"/>
              <a:gd name="T67" fmla="*/ 57827 h 258406"/>
              <a:gd name="T68" fmla="*/ 148170 w 306026"/>
              <a:gd name="T69" fmla="*/ 13289 h 258406"/>
              <a:gd name="T70" fmla="*/ 148170 w 306026"/>
              <a:gd name="T71" fmla="*/ 67525 h 258406"/>
              <a:gd name="T72" fmla="*/ 169701 w 306026"/>
              <a:gd name="T73" fmla="*/ 10775 h 258406"/>
              <a:gd name="T74" fmla="*/ 227835 w 306026"/>
              <a:gd name="T75" fmla="*/ 38432 h 258406"/>
              <a:gd name="T76" fmla="*/ 135969 w 306026"/>
              <a:gd name="T77" fmla="*/ 10775 h 258406"/>
              <a:gd name="T78" fmla="*/ 99007 w 306026"/>
              <a:gd name="T79" fmla="*/ 53517 h 258406"/>
              <a:gd name="T80" fmla="*/ 152835 w 306026"/>
              <a:gd name="T81" fmla="*/ 0 h 258406"/>
              <a:gd name="T82" fmla="*/ 249725 w 306026"/>
              <a:gd name="T83" fmla="*/ 190723 h 258406"/>
              <a:gd name="T84" fmla="*/ 243266 w 306026"/>
              <a:gd name="T85" fmla="*/ 191800 h 258406"/>
              <a:gd name="T86" fmla="*/ 263361 w 306026"/>
              <a:gd name="T87" fmla="*/ 124634 h 258406"/>
              <a:gd name="T88" fmla="*/ 210969 w 306026"/>
              <a:gd name="T89" fmla="*/ 178511 h 258406"/>
              <a:gd name="T90" fmla="*/ 222093 w 306026"/>
              <a:gd name="T91" fmla="*/ 190364 h 258406"/>
              <a:gd name="T92" fmla="*/ 215634 w 306026"/>
              <a:gd name="T93" fmla="*/ 191800 h 258406"/>
              <a:gd name="T94" fmla="*/ 157500 w 306026"/>
              <a:gd name="T95" fmla="*/ 202935 h 258406"/>
              <a:gd name="T96" fmla="*/ 148170 w 306026"/>
              <a:gd name="T97" fmla="*/ 202935 h 258406"/>
              <a:gd name="T98" fmla="*/ 90395 w 306026"/>
              <a:gd name="T99" fmla="*/ 191800 h 258406"/>
              <a:gd name="T100" fmla="*/ 83935 w 306026"/>
              <a:gd name="T101" fmla="*/ 190364 h 258406"/>
              <a:gd name="T102" fmla="*/ 94701 w 306026"/>
              <a:gd name="T103" fmla="*/ 178511 h 258406"/>
              <a:gd name="T104" fmla="*/ 42667 w 306026"/>
              <a:gd name="T105" fmla="*/ 124634 h 258406"/>
              <a:gd name="T106" fmla="*/ 62404 w 306026"/>
              <a:gd name="T107" fmla="*/ 191800 h 258406"/>
              <a:gd name="T108" fmla="*/ 56304 w 306026"/>
              <a:gd name="T109" fmla="*/ 190723 h 258406"/>
              <a:gd name="T110" fmla="*/ 152835 w 306026"/>
              <a:gd name="T111" fmla="*/ 0 h 258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06026" h="258406">
                <a:moveTo>
                  <a:pt x="81649" y="208919"/>
                </a:moveTo>
                <a:cubicBezTo>
                  <a:pt x="57561" y="211148"/>
                  <a:pt x="36269" y="218817"/>
                  <a:pt x="30314" y="220957"/>
                </a:cubicBezTo>
                <a:lnTo>
                  <a:pt x="23818" y="235223"/>
                </a:lnTo>
                <a:lnTo>
                  <a:pt x="129917" y="235223"/>
                </a:lnTo>
                <a:cubicBezTo>
                  <a:pt x="131361" y="235223"/>
                  <a:pt x="132443" y="235937"/>
                  <a:pt x="133165" y="236650"/>
                </a:cubicBezTo>
                <a:cubicBezTo>
                  <a:pt x="133887" y="237363"/>
                  <a:pt x="134608" y="238433"/>
                  <a:pt x="134608" y="239860"/>
                </a:cubicBezTo>
                <a:cubicBezTo>
                  <a:pt x="134608" y="242357"/>
                  <a:pt x="135330" y="244497"/>
                  <a:pt x="137495" y="246280"/>
                </a:cubicBezTo>
                <a:cubicBezTo>
                  <a:pt x="138939" y="248063"/>
                  <a:pt x="141465" y="249133"/>
                  <a:pt x="143630" y="249133"/>
                </a:cubicBezTo>
                <a:lnTo>
                  <a:pt x="162396" y="249133"/>
                </a:lnTo>
                <a:cubicBezTo>
                  <a:pt x="167448" y="249133"/>
                  <a:pt x="171779" y="244853"/>
                  <a:pt x="171779" y="239860"/>
                </a:cubicBezTo>
                <a:cubicBezTo>
                  <a:pt x="171779" y="237363"/>
                  <a:pt x="173583" y="235223"/>
                  <a:pt x="176470" y="235223"/>
                </a:cubicBezTo>
                <a:lnTo>
                  <a:pt x="282569" y="235223"/>
                </a:lnTo>
                <a:lnTo>
                  <a:pt x="275712" y="220957"/>
                </a:lnTo>
                <a:cubicBezTo>
                  <a:pt x="264164" y="216677"/>
                  <a:pt x="190906" y="190283"/>
                  <a:pt x="156622" y="229517"/>
                </a:cubicBezTo>
                <a:cubicBezTo>
                  <a:pt x="154818" y="231657"/>
                  <a:pt x="151570" y="231657"/>
                  <a:pt x="149765" y="229517"/>
                </a:cubicBezTo>
                <a:cubicBezTo>
                  <a:pt x="132624" y="209900"/>
                  <a:pt x="105738" y="206690"/>
                  <a:pt x="81649" y="208919"/>
                </a:cubicBezTo>
                <a:close/>
                <a:moveTo>
                  <a:pt x="74341" y="200181"/>
                </a:moveTo>
                <a:cubicBezTo>
                  <a:pt x="100595" y="196793"/>
                  <a:pt x="131721" y="198843"/>
                  <a:pt x="153013" y="219887"/>
                </a:cubicBezTo>
                <a:cubicBezTo>
                  <a:pt x="195958" y="177800"/>
                  <a:pt x="277517" y="211683"/>
                  <a:pt x="281126" y="213110"/>
                </a:cubicBezTo>
                <a:cubicBezTo>
                  <a:pt x="282208" y="213467"/>
                  <a:pt x="282930" y="214537"/>
                  <a:pt x="283652" y="215607"/>
                </a:cubicBezTo>
                <a:lnTo>
                  <a:pt x="292674" y="235223"/>
                </a:lnTo>
                <a:lnTo>
                  <a:pt x="301335" y="235223"/>
                </a:lnTo>
                <a:cubicBezTo>
                  <a:pt x="303861" y="235223"/>
                  <a:pt x="306026" y="237363"/>
                  <a:pt x="306026" y="239860"/>
                </a:cubicBezTo>
                <a:cubicBezTo>
                  <a:pt x="306026" y="242357"/>
                  <a:pt x="303861" y="244497"/>
                  <a:pt x="301335" y="244497"/>
                </a:cubicBezTo>
                <a:lnTo>
                  <a:pt x="180440" y="244497"/>
                </a:lnTo>
                <a:cubicBezTo>
                  <a:pt x="178275" y="252343"/>
                  <a:pt x="171057" y="258406"/>
                  <a:pt x="162396" y="258406"/>
                </a:cubicBezTo>
                <a:lnTo>
                  <a:pt x="143630" y="258406"/>
                </a:lnTo>
                <a:cubicBezTo>
                  <a:pt x="135330" y="258406"/>
                  <a:pt x="127752" y="252343"/>
                  <a:pt x="125947" y="244497"/>
                </a:cubicBezTo>
                <a:lnTo>
                  <a:pt x="4692" y="244497"/>
                </a:lnTo>
                <a:cubicBezTo>
                  <a:pt x="2166" y="244497"/>
                  <a:pt x="0" y="242357"/>
                  <a:pt x="0" y="239860"/>
                </a:cubicBezTo>
                <a:cubicBezTo>
                  <a:pt x="0" y="237363"/>
                  <a:pt x="2166" y="235223"/>
                  <a:pt x="4692" y="235223"/>
                </a:cubicBezTo>
                <a:lnTo>
                  <a:pt x="13714" y="235223"/>
                </a:lnTo>
                <a:lnTo>
                  <a:pt x="22736" y="215607"/>
                </a:lnTo>
                <a:cubicBezTo>
                  <a:pt x="23097" y="214537"/>
                  <a:pt x="24179" y="213467"/>
                  <a:pt x="24901" y="213110"/>
                </a:cubicBezTo>
                <a:cubicBezTo>
                  <a:pt x="26705" y="212397"/>
                  <a:pt x="48087" y="203569"/>
                  <a:pt x="74341" y="200181"/>
                </a:cubicBezTo>
                <a:close/>
                <a:moveTo>
                  <a:pt x="157500" y="124634"/>
                </a:moveTo>
                <a:lnTo>
                  <a:pt x="157500" y="163425"/>
                </a:lnTo>
                <a:cubicBezTo>
                  <a:pt x="173289" y="164143"/>
                  <a:pt x="188720" y="167735"/>
                  <a:pt x="202715" y="174200"/>
                </a:cubicBezTo>
                <a:cubicBezTo>
                  <a:pt x="210251" y="158397"/>
                  <a:pt x="214199" y="141874"/>
                  <a:pt x="214916" y="124634"/>
                </a:cubicBezTo>
                <a:lnTo>
                  <a:pt x="157500" y="124634"/>
                </a:lnTo>
                <a:close/>
                <a:moveTo>
                  <a:pt x="91112" y="124634"/>
                </a:moveTo>
                <a:cubicBezTo>
                  <a:pt x="91471" y="141874"/>
                  <a:pt x="95419" y="158397"/>
                  <a:pt x="102954" y="174200"/>
                </a:cubicBezTo>
                <a:cubicBezTo>
                  <a:pt x="116950" y="167735"/>
                  <a:pt x="132380" y="164143"/>
                  <a:pt x="148170" y="163425"/>
                </a:cubicBezTo>
                <a:lnTo>
                  <a:pt x="148170" y="124634"/>
                </a:lnTo>
                <a:lnTo>
                  <a:pt x="91112" y="124634"/>
                </a:lnTo>
                <a:close/>
                <a:moveTo>
                  <a:pt x="202715" y="65729"/>
                </a:moveTo>
                <a:cubicBezTo>
                  <a:pt x="188720" y="72194"/>
                  <a:pt x="173648" y="76145"/>
                  <a:pt x="157500" y="76504"/>
                </a:cubicBezTo>
                <a:lnTo>
                  <a:pt x="157500" y="115655"/>
                </a:lnTo>
                <a:lnTo>
                  <a:pt x="214916" y="115655"/>
                </a:lnTo>
                <a:cubicBezTo>
                  <a:pt x="214557" y="98055"/>
                  <a:pt x="210251" y="81174"/>
                  <a:pt x="202715" y="65729"/>
                </a:cubicBezTo>
                <a:close/>
                <a:moveTo>
                  <a:pt x="103313" y="65729"/>
                </a:moveTo>
                <a:cubicBezTo>
                  <a:pt x="95777" y="81174"/>
                  <a:pt x="91471" y="98055"/>
                  <a:pt x="91112" y="115655"/>
                </a:cubicBezTo>
                <a:lnTo>
                  <a:pt x="148170" y="115655"/>
                </a:lnTo>
                <a:lnTo>
                  <a:pt x="148170" y="76504"/>
                </a:lnTo>
                <a:cubicBezTo>
                  <a:pt x="132380" y="76145"/>
                  <a:pt x="117309" y="72553"/>
                  <a:pt x="103313" y="65729"/>
                </a:cubicBezTo>
                <a:close/>
                <a:moveTo>
                  <a:pt x="234294" y="44897"/>
                </a:moveTo>
                <a:cubicBezTo>
                  <a:pt x="227117" y="51721"/>
                  <a:pt x="219222" y="57109"/>
                  <a:pt x="210969" y="61778"/>
                </a:cubicBezTo>
                <a:cubicBezTo>
                  <a:pt x="219222" y="78300"/>
                  <a:pt x="223529" y="96618"/>
                  <a:pt x="224246" y="115655"/>
                </a:cubicBezTo>
                <a:lnTo>
                  <a:pt x="263720" y="115655"/>
                </a:lnTo>
                <a:cubicBezTo>
                  <a:pt x="262285" y="88357"/>
                  <a:pt x="251160" y="63574"/>
                  <a:pt x="234294" y="44897"/>
                </a:cubicBezTo>
                <a:close/>
                <a:moveTo>
                  <a:pt x="71734" y="44897"/>
                </a:moveTo>
                <a:cubicBezTo>
                  <a:pt x="54510" y="63933"/>
                  <a:pt x="43385" y="88357"/>
                  <a:pt x="42667" y="115655"/>
                </a:cubicBezTo>
                <a:lnTo>
                  <a:pt x="81782" y="115655"/>
                </a:lnTo>
                <a:cubicBezTo>
                  <a:pt x="82500" y="96618"/>
                  <a:pt x="86806" y="78300"/>
                  <a:pt x="95060" y="61778"/>
                </a:cubicBezTo>
                <a:cubicBezTo>
                  <a:pt x="86447" y="57109"/>
                  <a:pt x="78911" y="51721"/>
                  <a:pt x="71734" y="44897"/>
                </a:cubicBezTo>
                <a:close/>
                <a:moveTo>
                  <a:pt x="157500" y="13289"/>
                </a:moveTo>
                <a:lnTo>
                  <a:pt x="157500" y="67525"/>
                </a:lnTo>
                <a:cubicBezTo>
                  <a:pt x="171854" y="66807"/>
                  <a:pt x="185849" y="63215"/>
                  <a:pt x="198768" y="57827"/>
                </a:cubicBezTo>
                <a:cubicBezTo>
                  <a:pt x="188720" y="40228"/>
                  <a:pt x="174725" y="24783"/>
                  <a:pt x="157500" y="13289"/>
                </a:cubicBezTo>
                <a:close/>
                <a:moveTo>
                  <a:pt x="148170" y="13289"/>
                </a:moveTo>
                <a:cubicBezTo>
                  <a:pt x="131304" y="24783"/>
                  <a:pt x="116950" y="39868"/>
                  <a:pt x="107261" y="57827"/>
                </a:cubicBezTo>
                <a:cubicBezTo>
                  <a:pt x="120179" y="63215"/>
                  <a:pt x="133816" y="66807"/>
                  <a:pt x="148170" y="67525"/>
                </a:cubicBezTo>
                <a:lnTo>
                  <a:pt x="148170" y="13289"/>
                </a:lnTo>
                <a:close/>
                <a:moveTo>
                  <a:pt x="169701" y="10775"/>
                </a:moveTo>
                <a:cubicBezTo>
                  <a:pt x="185132" y="22269"/>
                  <a:pt x="197691" y="36995"/>
                  <a:pt x="207022" y="53517"/>
                </a:cubicBezTo>
                <a:cubicBezTo>
                  <a:pt x="214199" y="49207"/>
                  <a:pt x="221376" y="44538"/>
                  <a:pt x="227835" y="38432"/>
                </a:cubicBezTo>
                <a:cubicBezTo>
                  <a:pt x="212045" y="24065"/>
                  <a:pt x="191950" y="14008"/>
                  <a:pt x="169701" y="10775"/>
                </a:cubicBezTo>
                <a:close/>
                <a:moveTo>
                  <a:pt x="135969" y="10775"/>
                </a:moveTo>
                <a:cubicBezTo>
                  <a:pt x="114079" y="14008"/>
                  <a:pt x="93983" y="24065"/>
                  <a:pt x="78194" y="38432"/>
                </a:cubicBezTo>
                <a:cubicBezTo>
                  <a:pt x="84653" y="44538"/>
                  <a:pt x="91830" y="49207"/>
                  <a:pt x="99007" y="53517"/>
                </a:cubicBezTo>
                <a:cubicBezTo>
                  <a:pt x="108337" y="36995"/>
                  <a:pt x="120897" y="22269"/>
                  <a:pt x="135969" y="10775"/>
                </a:cubicBezTo>
                <a:close/>
                <a:moveTo>
                  <a:pt x="152835" y="0"/>
                </a:moveTo>
                <a:cubicBezTo>
                  <a:pt x="219222" y="0"/>
                  <a:pt x="272691" y="53876"/>
                  <a:pt x="272691" y="119965"/>
                </a:cubicBezTo>
                <a:cubicBezTo>
                  <a:pt x="272691" y="145825"/>
                  <a:pt x="264797" y="170249"/>
                  <a:pt x="249725" y="190723"/>
                </a:cubicBezTo>
                <a:cubicBezTo>
                  <a:pt x="249007" y="192159"/>
                  <a:pt x="247572" y="192878"/>
                  <a:pt x="246136" y="192878"/>
                </a:cubicBezTo>
                <a:cubicBezTo>
                  <a:pt x="245060" y="192878"/>
                  <a:pt x="243983" y="192159"/>
                  <a:pt x="243266" y="191800"/>
                </a:cubicBezTo>
                <a:cubicBezTo>
                  <a:pt x="241112" y="190004"/>
                  <a:pt x="240754" y="187490"/>
                  <a:pt x="242189" y="185335"/>
                </a:cubicBezTo>
                <a:cubicBezTo>
                  <a:pt x="255467" y="167735"/>
                  <a:pt x="262644" y="146544"/>
                  <a:pt x="263361" y="124634"/>
                </a:cubicBezTo>
                <a:lnTo>
                  <a:pt x="224246" y="124634"/>
                </a:lnTo>
                <a:cubicBezTo>
                  <a:pt x="223529" y="143311"/>
                  <a:pt x="219222" y="161270"/>
                  <a:pt x="210969" y="178511"/>
                </a:cubicBezTo>
                <a:cubicBezTo>
                  <a:pt x="214557" y="179947"/>
                  <a:pt x="217787" y="182102"/>
                  <a:pt x="220658" y="184258"/>
                </a:cubicBezTo>
                <a:cubicBezTo>
                  <a:pt x="222811" y="185694"/>
                  <a:pt x="223170" y="188568"/>
                  <a:pt x="222093" y="190364"/>
                </a:cubicBezTo>
                <a:cubicBezTo>
                  <a:pt x="221017" y="191800"/>
                  <a:pt x="219581" y="192878"/>
                  <a:pt x="218146" y="192878"/>
                </a:cubicBezTo>
                <a:cubicBezTo>
                  <a:pt x="217069" y="192878"/>
                  <a:pt x="216352" y="192159"/>
                  <a:pt x="215634" y="191800"/>
                </a:cubicBezTo>
                <a:cubicBezTo>
                  <a:pt x="198409" y="179947"/>
                  <a:pt x="178313" y="173482"/>
                  <a:pt x="157500" y="172764"/>
                </a:cubicBezTo>
                <a:lnTo>
                  <a:pt x="157500" y="202935"/>
                </a:lnTo>
                <a:cubicBezTo>
                  <a:pt x="157500" y="205449"/>
                  <a:pt x="155347" y="207604"/>
                  <a:pt x="152835" y="207604"/>
                </a:cubicBezTo>
                <a:cubicBezTo>
                  <a:pt x="150323" y="207604"/>
                  <a:pt x="148170" y="205449"/>
                  <a:pt x="148170" y="202935"/>
                </a:cubicBezTo>
                <a:lnTo>
                  <a:pt x="148170" y="172764"/>
                </a:lnTo>
                <a:cubicBezTo>
                  <a:pt x="127356" y="173482"/>
                  <a:pt x="107620" y="179947"/>
                  <a:pt x="90395" y="191800"/>
                </a:cubicBezTo>
                <a:cubicBezTo>
                  <a:pt x="89677" y="192519"/>
                  <a:pt x="88600" y="192878"/>
                  <a:pt x="87883" y="192878"/>
                </a:cubicBezTo>
                <a:cubicBezTo>
                  <a:pt x="86447" y="192878"/>
                  <a:pt x="85012" y="191800"/>
                  <a:pt x="83935" y="190364"/>
                </a:cubicBezTo>
                <a:cubicBezTo>
                  <a:pt x="82500" y="188568"/>
                  <a:pt x="82859" y="185694"/>
                  <a:pt x="85012" y="184258"/>
                </a:cubicBezTo>
                <a:cubicBezTo>
                  <a:pt x="88242" y="182102"/>
                  <a:pt x="91471" y="180307"/>
                  <a:pt x="94701" y="178511"/>
                </a:cubicBezTo>
                <a:cubicBezTo>
                  <a:pt x="86447" y="161270"/>
                  <a:pt x="82500" y="143311"/>
                  <a:pt x="81782" y="124634"/>
                </a:cubicBezTo>
                <a:lnTo>
                  <a:pt x="42667" y="124634"/>
                </a:lnTo>
                <a:cubicBezTo>
                  <a:pt x="43385" y="146544"/>
                  <a:pt x="50562" y="167735"/>
                  <a:pt x="63481" y="185335"/>
                </a:cubicBezTo>
                <a:cubicBezTo>
                  <a:pt x="64916" y="187490"/>
                  <a:pt x="64557" y="190004"/>
                  <a:pt x="62404" y="191800"/>
                </a:cubicBezTo>
                <a:cubicBezTo>
                  <a:pt x="61687" y="192159"/>
                  <a:pt x="60969" y="192878"/>
                  <a:pt x="59892" y="192878"/>
                </a:cubicBezTo>
                <a:cubicBezTo>
                  <a:pt x="58457" y="192878"/>
                  <a:pt x="57021" y="192159"/>
                  <a:pt x="56304" y="190723"/>
                </a:cubicBezTo>
                <a:cubicBezTo>
                  <a:pt x="40873" y="170249"/>
                  <a:pt x="33337" y="145825"/>
                  <a:pt x="33337" y="119965"/>
                </a:cubicBezTo>
                <a:cubicBezTo>
                  <a:pt x="33337" y="53876"/>
                  <a:pt x="86806" y="0"/>
                  <a:pt x="15283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5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63888">
            <a:extLst>
              <a:ext uri="{FF2B5EF4-FFF2-40B4-BE49-F238E27FC236}">
                <a16:creationId xmlns:a16="http://schemas.microsoft.com/office/drawing/2014/main" id="{537BCE44-5A09-264D-98AE-00199810900B}"/>
              </a:ext>
            </a:extLst>
          </p:cNvPr>
          <p:cNvSpPr/>
          <p:nvPr/>
        </p:nvSpPr>
        <p:spPr>
          <a:xfrm>
            <a:off x="4935159" y="5299577"/>
            <a:ext cx="1442648" cy="1988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22" extrusionOk="0">
                <a:moveTo>
                  <a:pt x="0" y="19122"/>
                </a:moveTo>
                <a:cubicBezTo>
                  <a:pt x="3775" y="4122"/>
                  <a:pt x="8595" y="-2478"/>
                  <a:pt x="13353" y="839"/>
                </a:cubicBezTo>
                <a:cubicBezTo>
                  <a:pt x="16356" y="2932"/>
                  <a:pt x="19199" y="8950"/>
                  <a:pt x="21600" y="18297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prstDash val="solid"/>
            <a:miter lim="400000"/>
          </a:ln>
          <a:effectLst/>
        </p:spPr>
        <p:txBody>
          <a:bodyPr wrap="square" lIns="22153" tIns="22153" rIns="22153" bIns="22153" numCol="1" anchor="ctr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53" name="Shape 63890">
            <a:extLst>
              <a:ext uri="{FF2B5EF4-FFF2-40B4-BE49-F238E27FC236}">
                <a16:creationId xmlns:a16="http://schemas.microsoft.com/office/drawing/2014/main" id="{468FBD49-7A2E-564E-A915-EB682006EB7A}"/>
              </a:ext>
            </a:extLst>
          </p:cNvPr>
          <p:cNvSpPr/>
          <p:nvPr/>
        </p:nvSpPr>
        <p:spPr>
          <a:xfrm>
            <a:off x="4821406" y="4893583"/>
            <a:ext cx="1122719" cy="603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820" extrusionOk="0">
                <a:moveTo>
                  <a:pt x="0" y="20820"/>
                </a:moveTo>
                <a:cubicBezTo>
                  <a:pt x="1039" y="15184"/>
                  <a:pt x="3294" y="10155"/>
                  <a:pt x="6447" y="6444"/>
                </a:cubicBezTo>
                <a:cubicBezTo>
                  <a:pt x="10674" y="1467"/>
                  <a:pt x="16164" y="-780"/>
                  <a:pt x="21600" y="241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prstDash val="solid"/>
            <a:miter lim="400000"/>
          </a:ln>
          <a:effectLst/>
        </p:spPr>
        <p:txBody>
          <a:bodyPr wrap="square" lIns="22153" tIns="22153" rIns="22153" bIns="22153" numCol="1" anchor="ctr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54" name="Shape 63891">
            <a:extLst>
              <a:ext uri="{FF2B5EF4-FFF2-40B4-BE49-F238E27FC236}">
                <a16:creationId xmlns:a16="http://schemas.microsoft.com/office/drawing/2014/main" id="{ABF6774E-0F23-1741-959B-3D4445DB4F74}"/>
              </a:ext>
            </a:extLst>
          </p:cNvPr>
          <p:cNvSpPr/>
          <p:nvPr/>
        </p:nvSpPr>
        <p:spPr>
          <a:xfrm>
            <a:off x="5303989" y="5511136"/>
            <a:ext cx="751021" cy="9203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69" h="21170" extrusionOk="0">
                <a:moveTo>
                  <a:pt x="0" y="268"/>
                </a:moveTo>
                <a:cubicBezTo>
                  <a:pt x="3992" y="-430"/>
                  <a:pt x="8131" y="251"/>
                  <a:pt x="11535" y="2149"/>
                </a:cubicBezTo>
                <a:cubicBezTo>
                  <a:pt x="13839" y="3433"/>
                  <a:pt x="15698" y="5223"/>
                  <a:pt x="17180" y="7232"/>
                </a:cubicBezTo>
                <a:cubicBezTo>
                  <a:pt x="20234" y="11372"/>
                  <a:pt x="21600" y="16276"/>
                  <a:pt x="21051" y="21170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prstDash val="solid"/>
            <a:miter lim="400000"/>
          </a:ln>
          <a:effectLst/>
        </p:spPr>
        <p:txBody>
          <a:bodyPr wrap="square" lIns="22153" tIns="22153" rIns="22153" bIns="22153" numCol="1" anchor="ctr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grpSp>
        <p:nvGrpSpPr>
          <p:cNvPr id="27" name="Group 63895">
            <a:extLst>
              <a:ext uri="{FF2B5EF4-FFF2-40B4-BE49-F238E27FC236}">
                <a16:creationId xmlns:a16="http://schemas.microsoft.com/office/drawing/2014/main" id="{E6A28B4B-06B2-4D4D-900C-6C38B130DA86}"/>
              </a:ext>
            </a:extLst>
          </p:cNvPr>
          <p:cNvGrpSpPr/>
          <p:nvPr/>
        </p:nvGrpSpPr>
        <p:grpSpPr>
          <a:xfrm>
            <a:off x="4129121" y="5362773"/>
            <a:ext cx="1274509" cy="984042"/>
            <a:chOff x="0" y="0"/>
            <a:chExt cx="2540000" cy="1961122"/>
          </a:xfrm>
        </p:grpSpPr>
        <p:sp>
          <p:nvSpPr>
            <p:cNvPr id="49" name="Shape 63893">
              <a:extLst>
                <a:ext uri="{FF2B5EF4-FFF2-40B4-BE49-F238E27FC236}">
                  <a16:creationId xmlns:a16="http://schemas.microsoft.com/office/drawing/2014/main" id="{AF07538E-50EA-6D42-ADAB-DBE7E8FB459D}"/>
                </a:ext>
              </a:extLst>
            </p:cNvPr>
            <p:cNvSpPr/>
            <p:nvPr/>
          </p:nvSpPr>
          <p:spPr>
            <a:xfrm>
              <a:off x="185455" y="0"/>
              <a:ext cx="2169090" cy="36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extrusionOk="0">
                  <a:moveTo>
                    <a:pt x="21586" y="21600"/>
                  </a:moveTo>
                  <a:lnTo>
                    <a:pt x="21586" y="17622"/>
                  </a:lnTo>
                  <a:cubicBezTo>
                    <a:pt x="21586" y="15553"/>
                    <a:pt x="21300" y="13860"/>
                    <a:pt x="20950" y="13860"/>
                  </a:cubicBezTo>
                  <a:lnTo>
                    <a:pt x="9943" y="13860"/>
                  </a:lnTo>
                  <a:cubicBezTo>
                    <a:pt x="9594" y="13860"/>
                    <a:pt x="9151" y="12442"/>
                    <a:pt x="8960" y="10709"/>
                  </a:cubicBezTo>
                  <a:lnTo>
                    <a:pt x="8126" y="3150"/>
                  </a:lnTo>
                  <a:cubicBezTo>
                    <a:pt x="7935" y="1418"/>
                    <a:pt x="7493" y="0"/>
                    <a:pt x="7143" y="0"/>
                  </a:cubicBezTo>
                  <a:lnTo>
                    <a:pt x="609" y="0"/>
                  </a:lnTo>
                  <a:cubicBezTo>
                    <a:pt x="260" y="0"/>
                    <a:pt x="-14" y="1692"/>
                    <a:pt x="1" y="3759"/>
                  </a:cubicBezTo>
                  <a:lnTo>
                    <a:pt x="128" y="21600"/>
                  </a:lnTo>
                  <a:cubicBezTo>
                    <a:pt x="128" y="21600"/>
                    <a:pt x="21586" y="21600"/>
                    <a:pt x="21586" y="2160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0" name="Shape 63894">
              <a:extLst>
                <a:ext uri="{FF2B5EF4-FFF2-40B4-BE49-F238E27FC236}">
                  <a16:creationId xmlns:a16="http://schemas.microsoft.com/office/drawing/2014/main" id="{619BC360-EBE5-2945-8C68-A2F166717672}"/>
                </a:ext>
              </a:extLst>
            </p:cNvPr>
            <p:cNvSpPr/>
            <p:nvPr/>
          </p:nvSpPr>
          <p:spPr>
            <a:xfrm>
              <a:off x="-1" y="353633"/>
              <a:ext cx="2540001" cy="1607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extrusionOk="0">
                  <a:moveTo>
                    <a:pt x="20041" y="20748"/>
                  </a:moveTo>
                  <a:cubicBezTo>
                    <a:pt x="20006" y="21217"/>
                    <a:pt x="19733" y="21600"/>
                    <a:pt x="19435" y="21600"/>
                  </a:cubicBezTo>
                  <a:lnTo>
                    <a:pt x="1921" y="21600"/>
                  </a:lnTo>
                  <a:cubicBezTo>
                    <a:pt x="1623" y="21600"/>
                    <a:pt x="1354" y="21216"/>
                    <a:pt x="1323" y="20747"/>
                  </a:cubicBezTo>
                  <a:lnTo>
                    <a:pt x="3" y="853"/>
                  </a:lnTo>
                  <a:cubicBezTo>
                    <a:pt x="-28" y="384"/>
                    <a:pt x="190" y="0"/>
                    <a:pt x="488" y="0"/>
                  </a:cubicBezTo>
                  <a:lnTo>
                    <a:pt x="21059" y="0"/>
                  </a:lnTo>
                  <a:cubicBezTo>
                    <a:pt x="21357" y="0"/>
                    <a:pt x="21572" y="383"/>
                    <a:pt x="21537" y="852"/>
                  </a:cubicBezTo>
                  <a:cubicBezTo>
                    <a:pt x="21537" y="852"/>
                    <a:pt x="20041" y="20748"/>
                    <a:pt x="20041" y="20748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</p:grpSp>
      <p:grpSp>
        <p:nvGrpSpPr>
          <p:cNvPr id="41" name="Group 63903">
            <a:extLst>
              <a:ext uri="{FF2B5EF4-FFF2-40B4-BE49-F238E27FC236}">
                <a16:creationId xmlns:a16="http://schemas.microsoft.com/office/drawing/2014/main" id="{E830FBD6-D8AC-3648-9DB2-4243DC4BB31C}"/>
              </a:ext>
            </a:extLst>
          </p:cNvPr>
          <p:cNvGrpSpPr/>
          <p:nvPr/>
        </p:nvGrpSpPr>
        <p:grpSpPr>
          <a:xfrm>
            <a:off x="5933455" y="4467808"/>
            <a:ext cx="637256" cy="794193"/>
            <a:chOff x="0" y="0"/>
            <a:chExt cx="1270000" cy="1582765"/>
          </a:xfrm>
        </p:grpSpPr>
        <p:sp>
          <p:nvSpPr>
            <p:cNvPr id="43" name="Shape 63901">
              <a:extLst>
                <a:ext uri="{FF2B5EF4-FFF2-40B4-BE49-F238E27FC236}">
                  <a16:creationId xmlns:a16="http://schemas.microsoft.com/office/drawing/2014/main" id="{A8C8A0ED-C3ED-BC46-8FAC-B506AC9093B1}"/>
                </a:ext>
              </a:extLst>
            </p:cNvPr>
            <p:cNvSpPr/>
            <p:nvPr/>
          </p:nvSpPr>
          <p:spPr>
            <a:xfrm>
              <a:off x="0" y="0"/>
              <a:ext cx="1270000" cy="158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extrusionOk="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4" name="Shape 63902">
              <a:extLst>
                <a:ext uri="{FF2B5EF4-FFF2-40B4-BE49-F238E27FC236}">
                  <a16:creationId xmlns:a16="http://schemas.microsoft.com/office/drawing/2014/main" id="{FD7918B3-069B-A848-AA49-D47798CA5400}"/>
                </a:ext>
              </a:extLst>
            </p:cNvPr>
            <p:cNvSpPr/>
            <p:nvPr/>
          </p:nvSpPr>
          <p:spPr>
            <a:xfrm>
              <a:off x="795653" y="0"/>
              <a:ext cx="474348" cy="47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</p:grpSp>
      <p:grpSp>
        <p:nvGrpSpPr>
          <p:cNvPr id="37" name="Group 63908">
            <a:extLst>
              <a:ext uri="{FF2B5EF4-FFF2-40B4-BE49-F238E27FC236}">
                <a16:creationId xmlns:a16="http://schemas.microsoft.com/office/drawing/2014/main" id="{6C5368E1-45B6-7148-8CC0-B6BA7723DE5C}"/>
              </a:ext>
            </a:extLst>
          </p:cNvPr>
          <p:cNvGrpSpPr/>
          <p:nvPr/>
        </p:nvGrpSpPr>
        <p:grpSpPr>
          <a:xfrm>
            <a:off x="6377808" y="5450066"/>
            <a:ext cx="637256" cy="794193"/>
            <a:chOff x="0" y="0"/>
            <a:chExt cx="1270000" cy="1582765"/>
          </a:xfrm>
        </p:grpSpPr>
        <p:sp>
          <p:nvSpPr>
            <p:cNvPr id="39" name="Shape 63906">
              <a:extLst>
                <a:ext uri="{FF2B5EF4-FFF2-40B4-BE49-F238E27FC236}">
                  <a16:creationId xmlns:a16="http://schemas.microsoft.com/office/drawing/2014/main" id="{33BD7DE0-5ED5-8A4B-B0CD-1C20C7365123}"/>
                </a:ext>
              </a:extLst>
            </p:cNvPr>
            <p:cNvSpPr/>
            <p:nvPr/>
          </p:nvSpPr>
          <p:spPr>
            <a:xfrm>
              <a:off x="0" y="0"/>
              <a:ext cx="1270000" cy="158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extrusionOk="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0" name="Shape 63907">
              <a:extLst>
                <a:ext uri="{FF2B5EF4-FFF2-40B4-BE49-F238E27FC236}">
                  <a16:creationId xmlns:a16="http://schemas.microsoft.com/office/drawing/2014/main" id="{21D9CC0E-F65D-514C-B4F3-EB393B73FBA1}"/>
                </a:ext>
              </a:extLst>
            </p:cNvPr>
            <p:cNvSpPr/>
            <p:nvPr/>
          </p:nvSpPr>
          <p:spPr>
            <a:xfrm>
              <a:off x="795653" y="0"/>
              <a:ext cx="474348" cy="47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</p:grpSp>
      <p:grpSp>
        <p:nvGrpSpPr>
          <p:cNvPr id="33" name="Group 63913">
            <a:extLst>
              <a:ext uri="{FF2B5EF4-FFF2-40B4-BE49-F238E27FC236}">
                <a16:creationId xmlns:a16="http://schemas.microsoft.com/office/drawing/2014/main" id="{A5B9ED38-8D8B-F54D-9CD7-8799C5279D16}"/>
              </a:ext>
            </a:extLst>
          </p:cNvPr>
          <p:cNvGrpSpPr/>
          <p:nvPr/>
        </p:nvGrpSpPr>
        <p:grpSpPr>
          <a:xfrm>
            <a:off x="5754045" y="6432323"/>
            <a:ext cx="637256" cy="794193"/>
            <a:chOff x="0" y="0"/>
            <a:chExt cx="1270000" cy="1582765"/>
          </a:xfrm>
        </p:grpSpPr>
        <p:sp>
          <p:nvSpPr>
            <p:cNvPr id="35" name="Shape 63911">
              <a:extLst>
                <a:ext uri="{FF2B5EF4-FFF2-40B4-BE49-F238E27FC236}">
                  <a16:creationId xmlns:a16="http://schemas.microsoft.com/office/drawing/2014/main" id="{72F1C383-F2F5-3D42-8DB5-166958CAF4A1}"/>
                </a:ext>
              </a:extLst>
            </p:cNvPr>
            <p:cNvSpPr/>
            <p:nvPr/>
          </p:nvSpPr>
          <p:spPr>
            <a:xfrm>
              <a:off x="0" y="0"/>
              <a:ext cx="1270000" cy="158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extrusionOk="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36" name="Shape 63912">
              <a:extLst>
                <a:ext uri="{FF2B5EF4-FFF2-40B4-BE49-F238E27FC236}">
                  <a16:creationId xmlns:a16="http://schemas.microsoft.com/office/drawing/2014/main" id="{4EE70ADE-39DC-3348-BC75-A24AE1297CDA}"/>
                </a:ext>
              </a:extLst>
            </p:cNvPr>
            <p:cNvSpPr/>
            <p:nvPr/>
          </p:nvSpPr>
          <p:spPr>
            <a:xfrm>
              <a:off x="795653" y="0"/>
              <a:ext cx="474348" cy="47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</p:grpSp>
      <p:sp>
        <p:nvSpPr>
          <p:cNvPr id="23" name="Shape 63921">
            <a:extLst>
              <a:ext uri="{FF2B5EF4-FFF2-40B4-BE49-F238E27FC236}">
                <a16:creationId xmlns:a16="http://schemas.microsoft.com/office/drawing/2014/main" id="{B9A980B4-290C-4840-B4DE-002F1B8EBB85}"/>
              </a:ext>
            </a:extLst>
          </p:cNvPr>
          <p:cNvSpPr/>
          <p:nvPr/>
        </p:nvSpPr>
        <p:spPr>
          <a:xfrm>
            <a:off x="507706" y="5905863"/>
            <a:ext cx="176851" cy="176851"/>
          </a:xfrm>
          <a:prstGeom prst="diamond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5" name="Shape 63931">
            <a:extLst>
              <a:ext uri="{FF2B5EF4-FFF2-40B4-BE49-F238E27FC236}">
                <a16:creationId xmlns:a16="http://schemas.microsoft.com/office/drawing/2014/main" id="{304FA028-13B5-AB4B-ABAE-48FC7096078F}"/>
              </a:ext>
            </a:extLst>
          </p:cNvPr>
          <p:cNvSpPr/>
          <p:nvPr/>
        </p:nvSpPr>
        <p:spPr>
          <a:xfrm>
            <a:off x="507706" y="5055630"/>
            <a:ext cx="176851" cy="176851"/>
          </a:xfrm>
          <a:prstGeom prst="diamond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1" name="Shape 63936">
            <a:extLst>
              <a:ext uri="{FF2B5EF4-FFF2-40B4-BE49-F238E27FC236}">
                <a16:creationId xmlns:a16="http://schemas.microsoft.com/office/drawing/2014/main" id="{679C2E15-C79A-294D-BF38-DD1FF0AD15A7}"/>
              </a:ext>
            </a:extLst>
          </p:cNvPr>
          <p:cNvSpPr/>
          <p:nvPr/>
        </p:nvSpPr>
        <p:spPr>
          <a:xfrm>
            <a:off x="507706" y="6756096"/>
            <a:ext cx="176851" cy="176851"/>
          </a:xfrm>
          <a:prstGeom prst="diamond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4C6F4F2-69D7-034D-BEA1-ADD91D04ED69}"/>
              </a:ext>
            </a:extLst>
          </p:cNvPr>
          <p:cNvSpPr txBox="1"/>
          <p:nvPr/>
        </p:nvSpPr>
        <p:spPr>
          <a:xfrm>
            <a:off x="2130193" y="3409095"/>
            <a:ext cx="3299301" cy="378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66997"/>
            <a:r>
              <a:rPr lang="en-US" sz="1861" b="1" dirty="0">
                <a:solidFill>
                  <a:srgbClr val="1C2835"/>
                </a:solidFill>
                <a:latin typeface="Poppins" pitchFamily="2" charset="77"/>
                <a:cs typeface="Poppins" pitchFamily="2" charset="77"/>
              </a:rPr>
              <a:t>EDUCATION INFOGRAPHIC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A2EA9A3-9432-C54E-BF9A-E17BB26D12E9}"/>
              </a:ext>
            </a:extLst>
          </p:cNvPr>
          <p:cNvSpPr txBox="1"/>
          <p:nvPr/>
        </p:nvSpPr>
        <p:spPr>
          <a:xfrm>
            <a:off x="2947269" y="3707670"/>
            <a:ext cx="1665136" cy="20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66997"/>
            <a:r>
              <a:rPr lang="en-US" sz="744" spc="93" dirty="0">
                <a:solidFill>
                  <a:srgbClr val="FFFFFF">
                    <a:lumMod val="65000"/>
                  </a:srgb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65B2BDD-F5BA-8045-A118-5825978548D9}"/>
              </a:ext>
            </a:extLst>
          </p:cNvPr>
          <p:cNvSpPr txBox="1"/>
          <p:nvPr/>
        </p:nvSpPr>
        <p:spPr>
          <a:xfrm>
            <a:off x="806495" y="4931643"/>
            <a:ext cx="1069524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2FF079E-996F-7C47-9EAA-91B15AB58D79}"/>
              </a:ext>
            </a:extLst>
          </p:cNvPr>
          <p:cNvSpPr txBox="1">
            <a:spLocks/>
          </p:cNvSpPr>
          <p:nvPr/>
        </p:nvSpPr>
        <p:spPr>
          <a:xfrm>
            <a:off x="807811" y="5155797"/>
            <a:ext cx="2567657" cy="295822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17B2F33-6883-6044-87D8-F3ADA764C354}"/>
              </a:ext>
            </a:extLst>
          </p:cNvPr>
          <p:cNvSpPr txBox="1"/>
          <p:nvPr/>
        </p:nvSpPr>
        <p:spPr>
          <a:xfrm>
            <a:off x="806496" y="5781875"/>
            <a:ext cx="1074333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03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0CE4FD9-5AA5-584A-8381-FB2FD10D2636}"/>
              </a:ext>
            </a:extLst>
          </p:cNvPr>
          <p:cNvSpPr txBox="1">
            <a:spLocks/>
          </p:cNvSpPr>
          <p:nvPr/>
        </p:nvSpPr>
        <p:spPr>
          <a:xfrm>
            <a:off x="807811" y="6006029"/>
            <a:ext cx="2567657" cy="295822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B224227-5415-D044-B94A-53E926352C8C}"/>
              </a:ext>
            </a:extLst>
          </p:cNvPr>
          <p:cNvSpPr txBox="1"/>
          <p:nvPr/>
        </p:nvSpPr>
        <p:spPr>
          <a:xfrm>
            <a:off x="806495" y="6632108"/>
            <a:ext cx="1083951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B53296FC-68C2-6B42-8E65-391F5BC024DD}"/>
              </a:ext>
            </a:extLst>
          </p:cNvPr>
          <p:cNvSpPr txBox="1">
            <a:spLocks/>
          </p:cNvSpPr>
          <p:nvPr/>
        </p:nvSpPr>
        <p:spPr>
          <a:xfrm>
            <a:off x="807811" y="6856262"/>
            <a:ext cx="2567657" cy="295822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Green marketing is a practice whereby companies seek to go above and beyond traditional marketing by promoting.</a:t>
            </a:r>
          </a:p>
        </p:txBody>
      </p:sp>
      <p:sp>
        <p:nvSpPr>
          <p:cNvPr id="65" name="Freeform 756">
            <a:extLst>
              <a:ext uri="{FF2B5EF4-FFF2-40B4-BE49-F238E27FC236}">
                <a16:creationId xmlns:a16="http://schemas.microsoft.com/office/drawing/2014/main" id="{0172FCAA-2F6A-3F44-BDB4-7FE1A94C2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2865" y="4725686"/>
            <a:ext cx="278436" cy="278437"/>
          </a:xfrm>
          <a:custGeom>
            <a:avLst/>
            <a:gdLst>
              <a:gd name="T0" fmla="*/ 9383 w 306026"/>
              <a:gd name="T1" fmla="*/ 282598 h 305668"/>
              <a:gd name="T2" fmla="*/ 27066 w 306026"/>
              <a:gd name="T3" fmla="*/ 250157 h 305668"/>
              <a:gd name="T4" fmla="*/ 90942 w 306026"/>
              <a:gd name="T5" fmla="*/ 269261 h 305668"/>
              <a:gd name="T6" fmla="*/ 27066 w 306026"/>
              <a:gd name="T7" fmla="*/ 296656 h 305668"/>
              <a:gd name="T8" fmla="*/ 119451 w 306026"/>
              <a:gd name="T9" fmla="*/ 282598 h 305668"/>
              <a:gd name="T10" fmla="*/ 276073 w 306026"/>
              <a:gd name="T11" fmla="*/ 273227 h 305668"/>
              <a:gd name="T12" fmla="*/ 144352 w 306026"/>
              <a:gd name="T13" fmla="*/ 250157 h 305668"/>
              <a:gd name="T14" fmla="*/ 27066 w 306026"/>
              <a:gd name="T15" fmla="*/ 250157 h 305668"/>
              <a:gd name="T16" fmla="*/ 94551 w 306026"/>
              <a:gd name="T17" fmla="*/ 240785 h 305668"/>
              <a:gd name="T18" fmla="*/ 188749 w 306026"/>
              <a:gd name="T19" fmla="*/ 69367 h 305668"/>
              <a:gd name="T20" fmla="*/ 188749 w 306026"/>
              <a:gd name="T21" fmla="*/ 69367 h 305668"/>
              <a:gd name="T22" fmla="*/ 184068 w 306026"/>
              <a:gd name="T23" fmla="*/ 189778 h 305668"/>
              <a:gd name="T24" fmla="*/ 184068 w 306026"/>
              <a:gd name="T25" fmla="*/ 59965 h 305668"/>
              <a:gd name="T26" fmla="*/ 83003 w 306026"/>
              <a:gd name="T27" fmla="*/ 55511 h 305668"/>
              <a:gd name="T28" fmla="*/ 94551 w 306026"/>
              <a:gd name="T29" fmla="*/ 208344 h 305668"/>
              <a:gd name="T30" fmla="*/ 48358 w 306026"/>
              <a:gd name="T31" fmla="*/ 208344 h 305668"/>
              <a:gd name="T32" fmla="*/ 59906 w 306026"/>
              <a:gd name="T33" fmla="*/ 55511 h 305668"/>
              <a:gd name="T34" fmla="*/ 71454 w 306026"/>
              <a:gd name="T35" fmla="*/ 12256 h 305668"/>
              <a:gd name="T36" fmla="*/ 81920 w 306026"/>
              <a:gd name="T37" fmla="*/ 46499 h 305668"/>
              <a:gd name="T38" fmla="*/ 149044 w 306026"/>
              <a:gd name="T39" fmla="*/ 9372 h 305668"/>
              <a:gd name="T40" fmla="*/ 167088 w 306026"/>
              <a:gd name="T41" fmla="*/ 39290 h 305668"/>
              <a:gd name="T42" fmla="*/ 149044 w 306026"/>
              <a:gd name="T43" fmla="*/ 68848 h 305668"/>
              <a:gd name="T44" fmla="*/ 162396 w 306026"/>
              <a:gd name="T45" fmla="*/ 78220 h 305668"/>
              <a:gd name="T46" fmla="*/ 162396 w 306026"/>
              <a:gd name="T47" fmla="*/ 103091 h 305668"/>
              <a:gd name="T48" fmla="*/ 149044 w 306026"/>
              <a:gd name="T49" fmla="*/ 112463 h 305668"/>
              <a:gd name="T50" fmla="*/ 167088 w 306026"/>
              <a:gd name="T51" fmla="*/ 142381 h 305668"/>
              <a:gd name="T52" fmla="*/ 149044 w 306026"/>
              <a:gd name="T53" fmla="*/ 171938 h 305668"/>
              <a:gd name="T54" fmla="*/ 162396 w 306026"/>
              <a:gd name="T55" fmla="*/ 181310 h 305668"/>
              <a:gd name="T56" fmla="*/ 162396 w 306026"/>
              <a:gd name="T57" fmla="*/ 206542 h 305668"/>
              <a:gd name="T58" fmla="*/ 149044 w 306026"/>
              <a:gd name="T59" fmla="*/ 215553 h 305668"/>
              <a:gd name="T60" fmla="*/ 180440 w 306026"/>
              <a:gd name="T61" fmla="*/ 219158 h 305668"/>
              <a:gd name="T62" fmla="*/ 185132 w 306026"/>
              <a:gd name="T63" fmla="*/ 35686 h 305668"/>
              <a:gd name="T64" fmla="*/ 149044 w 306026"/>
              <a:gd name="T65" fmla="*/ 9372 h 305668"/>
              <a:gd name="T66" fmla="*/ 189823 w 306026"/>
              <a:gd name="T67" fmla="*/ 4686 h 305668"/>
              <a:gd name="T68" fmla="*/ 189823 w 306026"/>
              <a:gd name="T69" fmla="*/ 223844 h 305668"/>
              <a:gd name="T70" fmla="*/ 306026 w 306026"/>
              <a:gd name="T71" fmla="*/ 245471 h 305668"/>
              <a:gd name="T72" fmla="*/ 294117 w 306026"/>
              <a:gd name="T73" fmla="*/ 296656 h 305668"/>
              <a:gd name="T74" fmla="*/ 301335 w 306026"/>
              <a:gd name="T75" fmla="*/ 305668 h 305668"/>
              <a:gd name="T76" fmla="*/ 0 w 306026"/>
              <a:gd name="T77" fmla="*/ 263855 h 305668"/>
              <a:gd name="T78" fmla="*/ 38975 w 306026"/>
              <a:gd name="T79" fmla="*/ 41813 h 305668"/>
              <a:gd name="T80" fmla="*/ 39697 w 306026"/>
              <a:gd name="T81" fmla="*/ 39290 h 305668"/>
              <a:gd name="T82" fmla="*/ 102851 w 306026"/>
              <a:gd name="T83" fmla="*/ 39290 h 305668"/>
              <a:gd name="T84" fmla="*/ 103934 w 306026"/>
              <a:gd name="T85" fmla="*/ 240785 h 305668"/>
              <a:gd name="T86" fmla="*/ 144352 w 306026"/>
              <a:gd name="T87" fmla="*/ 0 h 305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06026" h="305668">
                <a:moveTo>
                  <a:pt x="17683" y="251599"/>
                </a:moveTo>
                <a:cubicBezTo>
                  <a:pt x="12631" y="253401"/>
                  <a:pt x="9383" y="258448"/>
                  <a:pt x="9383" y="263855"/>
                </a:cubicBezTo>
                <a:lnTo>
                  <a:pt x="9383" y="282598"/>
                </a:lnTo>
                <a:cubicBezTo>
                  <a:pt x="9383" y="288366"/>
                  <a:pt x="12631" y="293052"/>
                  <a:pt x="17683" y="295214"/>
                </a:cubicBezTo>
                <a:cubicBezTo>
                  <a:pt x="23457" y="282959"/>
                  <a:pt x="23457" y="263855"/>
                  <a:pt x="17683" y="251599"/>
                </a:cubicBezTo>
                <a:close/>
                <a:moveTo>
                  <a:pt x="27066" y="250157"/>
                </a:moveTo>
                <a:cubicBezTo>
                  <a:pt x="28871" y="254843"/>
                  <a:pt x="29953" y="259169"/>
                  <a:pt x="30675" y="264215"/>
                </a:cubicBezTo>
                <a:lnTo>
                  <a:pt x="86611" y="264215"/>
                </a:lnTo>
                <a:cubicBezTo>
                  <a:pt x="89138" y="264215"/>
                  <a:pt x="90942" y="266378"/>
                  <a:pt x="90942" y="269261"/>
                </a:cubicBezTo>
                <a:cubicBezTo>
                  <a:pt x="90942" y="271424"/>
                  <a:pt x="89138" y="273587"/>
                  <a:pt x="86611" y="273587"/>
                </a:cubicBezTo>
                <a:lnTo>
                  <a:pt x="31397" y="273587"/>
                </a:lnTo>
                <a:cubicBezTo>
                  <a:pt x="31397" y="281877"/>
                  <a:pt x="29953" y="289447"/>
                  <a:pt x="27066" y="296656"/>
                </a:cubicBezTo>
                <a:lnTo>
                  <a:pt x="282569" y="296656"/>
                </a:lnTo>
                <a:cubicBezTo>
                  <a:pt x="280043" y="291970"/>
                  <a:pt x="278239" y="287645"/>
                  <a:pt x="276795" y="282598"/>
                </a:cubicBezTo>
                <a:lnTo>
                  <a:pt x="119451" y="282598"/>
                </a:lnTo>
                <a:cubicBezTo>
                  <a:pt x="116925" y="282598"/>
                  <a:pt x="114760" y="280436"/>
                  <a:pt x="114760" y="277912"/>
                </a:cubicBezTo>
                <a:cubicBezTo>
                  <a:pt x="114760" y="275389"/>
                  <a:pt x="116925" y="273227"/>
                  <a:pt x="119451" y="273227"/>
                </a:cubicBezTo>
                <a:lnTo>
                  <a:pt x="276073" y="273227"/>
                </a:lnTo>
                <a:cubicBezTo>
                  <a:pt x="276073" y="265296"/>
                  <a:pt x="278239" y="257006"/>
                  <a:pt x="282569" y="250157"/>
                </a:cubicBezTo>
                <a:lnTo>
                  <a:pt x="185132" y="250157"/>
                </a:lnTo>
                <a:lnTo>
                  <a:pt x="144352" y="250157"/>
                </a:lnTo>
                <a:lnTo>
                  <a:pt x="99242" y="250157"/>
                </a:lnTo>
                <a:lnTo>
                  <a:pt x="43667" y="250157"/>
                </a:lnTo>
                <a:lnTo>
                  <a:pt x="27066" y="250157"/>
                </a:lnTo>
                <a:close/>
                <a:moveTo>
                  <a:pt x="48358" y="217716"/>
                </a:moveTo>
                <a:lnTo>
                  <a:pt x="48358" y="240785"/>
                </a:lnTo>
                <a:lnTo>
                  <a:pt x="94551" y="240785"/>
                </a:lnTo>
                <a:lnTo>
                  <a:pt x="94551" y="217716"/>
                </a:lnTo>
                <a:lnTo>
                  <a:pt x="48358" y="217716"/>
                </a:lnTo>
                <a:close/>
                <a:moveTo>
                  <a:pt x="188749" y="69367"/>
                </a:moveTo>
                <a:lnTo>
                  <a:pt x="188749" y="180015"/>
                </a:lnTo>
                <a:cubicBezTo>
                  <a:pt x="217193" y="177846"/>
                  <a:pt x="239516" y="153619"/>
                  <a:pt x="239516" y="124691"/>
                </a:cubicBezTo>
                <a:cubicBezTo>
                  <a:pt x="239516" y="95763"/>
                  <a:pt x="217193" y="71898"/>
                  <a:pt x="188749" y="69367"/>
                </a:cubicBezTo>
                <a:close/>
                <a:moveTo>
                  <a:pt x="184068" y="59965"/>
                </a:moveTo>
                <a:cubicBezTo>
                  <a:pt x="220073" y="59965"/>
                  <a:pt x="248877" y="88893"/>
                  <a:pt x="248877" y="124691"/>
                </a:cubicBezTo>
                <a:cubicBezTo>
                  <a:pt x="248877" y="160489"/>
                  <a:pt x="220073" y="189778"/>
                  <a:pt x="184068" y="189778"/>
                </a:cubicBezTo>
                <a:cubicBezTo>
                  <a:pt x="181548" y="189778"/>
                  <a:pt x="179387" y="187609"/>
                  <a:pt x="179387" y="185078"/>
                </a:cubicBezTo>
                <a:lnTo>
                  <a:pt x="179387" y="64666"/>
                </a:lnTo>
                <a:cubicBezTo>
                  <a:pt x="179387" y="62135"/>
                  <a:pt x="181548" y="59965"/>
                  <a:pt x="184068" y="59965"/>
                </a:cubicBezTo>
                <a:close/>
                <a:moveTo>
                  <a:pt x="94551" y="49743"/>
                </a:moveTo>
                <a:lnTo>
                  <a:pt x="85168" y="55150"/>
                </a:lnTo>
                <a:cubicBezTo>
                  <a:pt x="84446" y="55511"/>
                  <a:pt x="83724" y="55511"/>
                  <a:pt x="83003" y="55511"/>
                </a:cubicBezTo>
                <a:lnTo>
                  <a:pt x="76146" y="55511"/>
                </a:lnTo>
                <a:lnTo>
                  <a:pt x="76146" y="208344"/>
                </a:lnTo>
                <a:lnTo>
                  <a:pt x="94551" y="208344"/>
                </a:lnTo>
                <a:lnTo>
                  <a:pt x="94551" y="49743"/>
                </a:lnTo>
                <a:close/>
                <a:moveTo>
                  <a:pt x="48358" y="49743"/>
                </a:moveTo>
                <a:lnTo>
                  <a:pt x="48358" y="208344"/>
                </a:lnTo>
                <a:lnTo>
                  <a:pt x="66763" y="208344"/>
                </a:lnTo>
                <a:lnTo>
                  <a:pt x="66763" y="55511"/>
                </a:lnTo>
                <a:lnTo>
                  <a:pt x="59906" y="55511"/>
                </a:lnTo>
                <a:cubicBezTo>
                  <a:pt x="58824" y="55511"/>
                  <a:pt x="58102" y="55511"/>
                  <a:pt x="57380" y="55150"/>
                </a:cubicBezTo>
                <a:lnTo>
                  <a:pt x="48358" y="49743"/>
                </a:lnTo>
                <a:close/>
                <a:moveTo>
                  <a:pt x="71454" y="12256"/>
                </a:moveTo>
                <a:lnTo>
                  <a:pt x="50523" y="40372"/>
                </a:lnTo>
                <a:lnTo>
                  <a:pt x="60989" y="46499"/>
                </a:lnTo>
                <a:lnTo>
                  <a:pt x="81920" y="46499"/>
                </a:lnTo>
                <a:lnTo>
                  <a:pt x="92385" y="40372"/>
                </a:lnTo>
                <a:lnTo>
                  <a:pt x="71454" y="12256"/>
                </a:lnTo>
                <a:close/>
                <a:moveTo>
                  <a:pt x="149044" y="9372"/>
                </a:moveTo>
                <a:lnTo>
                  <a:pt x="149044" y="34604"/>
                </a:lnTo>
                <a:lnTo>
                  <a:pt x="162396" y="34604"/>
                </a:lnTo>
                <a:cubicBezTo>
                  <a:pt x="164922" y="34604"/>
                  <a:pt x="167088" y="36407"/>
                  <a:pt x="167088" y="39290"/>
                </a:cubicBezTo>
                <a:cubicBezTo>
                  <a:pt x="167088" y="41813"/>
                  <a:pt x="164922" y="43616"/>
                  <a:pt x="162396" y="43616"/>
                </a:cubicBezTo>
                <a:lnTo>
                  <a:pt x="149044" y="43616"/>
                </a:lnTo>
                <a:lnTo>
                  <a:pt x="149044" y="68848"/>
                </a:lnTo>
                <a:lnTo>
                  <a:pt x="162396" y="68848"/>
                </a:lnTo>
                <a:cubicBezTo>
                  <a:pt x="164922" y="68848"/>
                  <a:pt x="167088" y="71010"/>
                  <a:pt x="167088" y="73534"/>
                </a:cubicBezTo>
                <a:cubicBezTo>
                  <a:pt x="167088" y="76057"/>
                  <a:pt x="164922" y="78220"/>
                  <a:pt x="162396" y="78220"/>
                </a:cubicBezTo>
                <a:lnTo>
                  <a:pt x="149044" y="78220"/>
                </a:lnTo>
                <a:lnTo>
                  <a:pt x="149044" y="103091"/>
                </a:lnTo>
                <a:lnTo>
                  <a:pt x="162396" y="103091"/>
                </a:lnTo>
                <a:cubicBezTo>
                  <a:pt x="164922" y="103091"/>
                  <a:pt x="167088" y="105254"/>
                  <a:pt x="167088" y="107777"/>
                </a:cubicBezTo>
                <a:cubicBezTo>
                  <a:pt x="167088" y="110300"/>
                  <a:pt x="164922" y="112463"/>
                  <a:pt x="162396" y="112463"/>
                </a:cubicBezTo>
                <a:lnTo>
                  <a:pt x="149044" y="112463"/>
                </a:lnTo>
                <a:lnTo>
                  <a:pt x="149044" y="137695"/>
                </a:lnTo>
                <a:lnTo>
                  <a:pt x="162396" y="137695"/>
                </a:lnTo>
                <a:cubicBezTo>
                  <a:pt x="164922" y="137695"/>
                  <a:pt x="167088" y="139858"/>
                  <a:pt x="167088" y="142381"/>
                </a:cubicBezTo>
                <a:cubicBezTo>
                  <a:pt x="167088" y="144904"/>
                  <a:pt x="164922" y="146706"/>
                  <a:pt x="162396" y="146706"/>
                </a:cubicBezTo>
                <a:lnTo>
                  <a:pt x="149044" y="146706"/>
                </a:lnTo>
                <a:lnTo>
                  <a:pt x="149044" y="171938"/>
                </a:lnTo>
                <a:lnTo>
                  <a:pt x="162396" y="171938"/>
                </a:lnTo>
                <a:cubicBezTo>
                  <a:pt x="164922" y="171938"/>
                  <a:pt x="167088" y="174101"/>
                  <a:pt x="167088" y="176624"/>
                </a:cubicBezTo>
                <a:cubicBezTo>
                  <a:pt x="167088" y="179147"/>
                  <a:pt x="164922" y="181310"/>
                  <a:pt x="162396" y="181310"/>
                </a:cubicBezTo>
                <a:lnTo>
                  <a:pt x="149044" y="181310"/>
                </a:lnTo>
                <a:lnTo>
                  <a:pt x="149044" y="206542"/>
                </a:lnTo>
                <a:lnTo>
                  <a:pt x="162396" y="206542"/>
                </a:lnTo>
                <a:cubicBezTo>
                  <a:pt x="164922" y="206542"/>
                  <a:pt x="167088" y="208344"/>
                  <a:pt x="167088" y="211228"/>
                </a:cubicBezTo>
                <a:cubicBezTo>
                  <a:pt x="167088" y="213751"/>
                  <a:pt x="164922" y="215553"/>
                  <a:pt x="162396" y="215553"/>
                </a:cubicBezTo>
                <a:lnTo>
                  <a:pt x="149044" y="215553"/>
                </a:lnTo>
                <a:lnTo>
                  <a:pt x="149044" y="240785"/>
                </a:lnTo>
                <a:lnTo>
                  <a:pt x="180440" y="240785"/>
                </a:lnTo>
                <a:lnTo>
                  <a:pt x="180440" y="219158"/>
                </a:lnTo>
                <a:cubicBezTo>
                  <a:pt x="180440" y="216635"/>
                  <a:pt x="182605" y="214833"/>
                  <a:pt x="185132" y="214833"/>
                </a:cubicBezTo>
                <a:cubicBezTo>
                  <a:pt x="234933" y="214833"/>
                  <a:pt x="274991" y="174461"/>
                  <a:pt x="274991" y="125079"/>
                </a:cubicBezTo>
                <a:cubicBezTo>
                  <a:pt x="274991" y="75696"/>
                  <a:pt x="234933" y="35686"/>
                  <a:pt x="185132" y="35686"/>
                </a:cubicBezTo>
                <a:cubicBezTo>
                  <a:pt x="182605" y="35686"/>
                  <a:pt x="180440" y="33523"/>
                  <a:pt x="180440" y="31000"/>
                </a:cubicBezTo>
                <a:lnTo>
                  <a:pt x="180440" y="9372"/>
                </a:lnTo>
                <a:lnTo>
                  <a:pt x="149044" y="9372"/>
                </a:lnTo>
                <a:close/>
                <a:moveTo>
                  <a:pt x="144352" y="0"/>
                </a:moveTo>
                <a:lnTo>
                  <a:pt x="185132" y="0"/>
                </a:lnTo>
                <a:cubicBezTo>
                  <a:pt x="187658" y="0"/>
                  <a:pt x="189823" y="2163"/>
                  <a:pt x="189823" y="4686"/>
                </a:cubicBezTo>
                <a:lnTo>
                  <a:pt x="189823" y="26314"/>
                </a:lnTo>
                <a:cubicBezTo>
                  <a:pt x="242151" y="28837"/>
                  <a:pt x="284013" y="72092"/>
                  <a:pt x="284013" y="125079"/>
                </a:cubicBezTo>
                <a:cubicBezTo>
                  <a:pt x="284013" y="178066"/>
                  <a:pt x="242151" y="221321"/>
                  <a:pt x="189823" y="223844"/>
                </a:cubicBezTo>
                <a:lnTo>
                  <a:pt x="189823" y="240785"/>
                </a:lnTo>
                <a:lnTo>
                  <a:pt x="301335" y="240785"/>
                </a:lnTo>
                <a:cubicBezTo>
                  <a:pt x="303861" y="240785"/>
                  <a:pt x="306026" y="242948"/>
                  <a:pt x="306026" y="245471"/>
                </a:cubicBezTo>
                <a:cubicBezTo>
                  <a:pt x="306026" y="247995"/>
                  <a:pt x="303861" y="250157"/>
                  <a:pt x="301335" y="250157"/>
                </a:cubicBezTo>
                <a:lnTo>
                  <a:pt x="294117" y="250157"/>
                </a:lnTo>
                <a:cubicBezTo>
                  <a:pt x="282208" y="263134"/>
                  <a:pt x="282208" y="283319"/>
                  <a:pt x="294117" y="296656"/>
                </a:cubicBezTo>
                <a:lnTo>
                  <a:pt x="301335" y="296656"/>
                </a:lnTo>
                <a:cubicBezTo>
                  <a:pt x="303861" y="296656"/>
                  <a:pt x="306026" y="298458"/>
                  <a:pt x="306026" y="301342"/>
                </a:cubicBezTo>
                <a:cubicBezTo>
                  <a:pt x="306026" y="303865"/>
                  <a:pt x="303861" y="305668"/>
                  <a:pt x="301335" y="305668"/>
                </a:cubicBezTo>
                <a:lnTo>
                  <a:pt x="23457" y="305668"/>
                </a:lnTo>
                <a:cubicBezTo>
                  <a:pt x="10466" y="305668"/>
                  <a:pt x="0" y="295214"/>
                  <a:pt x="0" y="282598"/>
                </a:cubicBezTo>
                <a:lnTo>
                  <a:pt x="0" y="263855"/>
                </a:lnTo>
                <a:cubicBezTo>
                  <a:pt x="0" y="251239"/>
                  <a:pt x="10466" y="240785"/>
                  <a:pt x="23457" y="240785"/>
                </a:cubicBezTo>
                <a:lnTo>
                  <a:pt x="38975" y="240785"/>
                </a:lnTo>
                <a:lnTo>
                  <a:pt x="38975" y="41813"/>
                </a:lnTo>
                <a:cubicBezTo>
                  <a:pt x="38975" y="41453"/>
                  <a:pt x="38975" y="41093"/>
                  <a:pt x="38975" y="40732"/>
                </a:cubicBezTo>
                <a:cubicBezTo>
                  <a:pt x="38975" y="40732"/>
                  <a:pt x="38975" y="40732"/>
                  <a:pt x="39336" y="40732"/>
                </a:cubicBezTo>
                <a:cubicBezTo>
                  <a:pt x="39336" y="40011"/>
                  <a:pt x="39336" y="39651"/>
                  <a:pt x="39697" y="39290"/>
                </a:cubicBezTo>
                <a:lnTo>
                  <a:pt x="67485" y="2163"/>
                </a:lnTo>
                <a:cubicBezTo>
                  <a:pt x="69650" y="-360"/>
                  <a:pt x="73259" y="-360"/>
                  <a:pt x="75063" y="2163"/>
                </a:cubicBezTo>
                <a:lnTo>
                  <a:pt x="102851" y="39290"/>
                </a:lnTo>
                <a:cubicBezTo>
                  <a:pt x="103212" y="39651"/>
                  <a:pt x="103573" y="40011"/>
                  <a:pt x="103573" y="40732"/>
                </a:cubicBezTo>
                <a:cubicBezTo>
                  <a:pt x="103934" y="41093"/>
                  <a:pt x="103934" y="41453"/>
                  <a:pt x="103934" y="41813"/>
                </a:cubicBezTo>
                <a:lnTo>
                  <a:pt x="103934" y="240785"/>
                </a:lnTo>
                <a:lnTo>
                  <a:pt x="139661" y="240785"/>
                </a:lnTo>
                <a:lnTo>
                  <a:pt x="139661" y="4686"/>
                </a:lnTo>
                <a:cubicBezTo>
                  <a:pt x="139661" y="2163"/>
                  <a:pt x="141826" y="0"/>
                  <a:pt x="1443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defTabSz="566997"/>
            <a:endParaRPr lang="en-US" sz="1116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66" name="Freeform 760">
            <a:extLst>
              <a:ext uri="{FF2B5EF4-FFF2-40B4-BE49-F238E27FC236}">
                <a16:creationId xmlns:a16="http://schemas.microsoft.com/office/drawing/2014/main" id="{98C824D0-26AA-6145-A45A-5072DF704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098" y="4319855"/>
            <a:ext cx="278436" cy="243811"/>
          </a:xfrm>
          <a:custGeom>
            <a:avLst/>
            <a:gdLst>
              <a:gd name="T0" fmla="*/ 29805 w 306027"/>
              <a:gd name="T1" fmla="*/ 186710 h 267856"/>
              <a:gd name="T2" fmla="*/ 19050 w 306027"/>
              <a:gd name="T3" fmla="*/ 186710 h 267856"/>
              <a:gd name="T4" fmla="*/ 276074 w 306027"/>
              <a:gd name="T5" fmla="*/ 180535 h 267856"/>
              <a:gd name="T6" fmla="*/ 215807 w 306027"/>
              <a:gd name="T7" fmla="*/ 201649 h 267856"/>
              <a:gd name="T8" fmla="*/ 215085 w 306027"/>
              <a:gd name="T9" fmla="*/ 213101 h 267856"/>
              <a:gd name="T10" fmla="*/ 273187 w 306027"/>
              <a:gd name="T11" fmla="*/ 193060 h 267856"/>
              <a:gd name="T12" fmla="*/ 276074 w 306027"/>
              <a:gd name="T13" fmla="*/ 180535 h 267856"/>
              <a:gd name="T14" fmla="*/ 48358 w 306027"/>
              <a:gd name="T15" fmla="*/ 246026 h 267856"/>
              <a:gd name="T16" fmla="*/ 296644 w 306027"/>
              <a:gd name="T17" fmla="*/ 200934 h 267856"/>
              <a:gd name="T18" fmla="*/ 273909 w 306027"/>
              <a:gd name="T19" fmla="*/ 202723 h 267856"/>
              <a:gd name="T20" fmla="*/ 168532 w 306027"/>
              <a:gd name="T21" fmla="*/ 230279 h 267856"/>
              <a:gd name="T22" fmla="*/ 123422 w 306027"/>
              <a:gd name="T23" fmla="*/ 222048 h 267856"/>
              <a:gd name="T24" fmla="*/ 198124 w 306027"/>
              <a:gd name="T25" fmla="*/ 217038 h 267856"/>
              <a:gd name="T26" fmla="*/ 206785 w 306027"/>
              <a:gd name="T27" fmla="*/ 208449 h 267856"/>
              <a:gd name="T28" fmla="*/ 194876 w 306027"/>
              <a:gd name="T29" fmla="*/ 192702 h 267856"/>
              <a:gd name="T30" fmla="*/ 48358 w 306027"/>
              <a:gd name="T31" fmla="*/ 171230 h 267856"/>
              <a:gd name="T32" fmla="*/ 9383 w 306027"/>
              <a:gd name="T33" fmla="*/ 244952 h 267856"/>
              <a:gd name="T34" fmla="*/ 38975 w 306027"/>
              <a:gd name="T35" fmla="*/ 171230 h 267856"/>
              <a:gd name="T36" fmla="*/ 4692 w 306027"/>
              <a:gd name="T37" fmla="*/ 161925 h 267856"/>
              <a:gd name="T38" fmla="*/ 136413 w 306027"/>
              <a:gd name="T39" fmla="*/ 175166 h 267856"/>
              <a:gd name="T40" fmla="*/ 210033 w 306027"/>
              <a:gd name="T41" fmla="*/ 189481 h 267856"/>
              <a:gd name="T42" fmla="*/ 249730 w 306027"/>
              <a:gd name="T43" fmla="*/ 179461 h 267856"/>
              <a:gd name="T44" fmla="*/ 287622 w 306027"/>
              <a:gd name="T45" fmla="*/ 184829 h 267856"/>
              <a:gd name="T46" fmla="*/ 300253 w 306027"/>
              <a:gd name="T47" fmla="*/ 189481 h 267856"/>
              <a:gd name="T48" fmla="*/ 294840 w 306027"/>
              <a:gd name="T49" fmla="*/ 218112 h 267856"/>
              <a:gd name="T50" fmla="*/ 42945 w 306027"/>
              <a:gd name="T51" fmla="*/ 253899 h 267856"/>
              <a:gd name="T52" fmla="*/ 0 w 306027"/>
              <a:gd name="T53" fmla="*/ 249247 h 267856"/>
              <a:gd name="T54" fmla="*/ 4692 w 306027"/>
              <a:gd name="T55" fmla="*/ 161925 h 267856"/>
              <a:gd name="T56" fmla="*/ 178636 w 306027"/>
              <a:gd name="T57" fmla="*/ 143471 h 267856"/>
              <a:gd name="T58" fmla="*/ 202455 w 306027"/>
              <a:gd name="T59" fmla="*/ 143471 h 267856"/>
              <a:gd name="T60" fmla="*/ 232769 w 306027"/>
              <a:gd name="T61" fmla="*/ 97330 h 267856"/>
              <a:gd name="T62" fmla="*/ 195237 w 306027"/>
              <a:gd name="T63" fmla="*/ 122563 h 267856"/>
              <a:gd name="T64" fmla="*/ 232769 w 306027"/>
              <a:gd name="T65" fmla="*/ 109586 h 267856"/>
              <a:gd name="T66" fmla="*/ 73259 w 306027"/>
              <a:gd name="T67" fmla="*/ 97330 h 267856"/>
              <a:gd name="T68" fmla="*/ 153014 w 306027"/>
              <a:gd name="T69" fmla="*/ 134099 h 267856"/>
              <a:gd name="T70" fmla="*/ 185854 w 306027"/>
              <a:gd name="T71" fmla="*/ 122563 h 267856"/>
              <a:gd name="T72" fmla="*/ 153014 w 306027"/>
              <a:gd name="T73" fmla="*/ 115354 h 267856"/>
              <a:gd name="T74" fmla="*/ 232769 w 306027"/>
              <a:gd name="T75" fmla="*/ 63805 h 267856"/>
              <a:gd name="T76" fmla="*/ 195237 w 306027"/>
              <a:gd name="T77" fmla="*/ 102376 h 267856"/>
              <a:gd name="T78" fmla="*/ 232769 w 306027"/>
              <a:gd name="T79" fmla="*/ 63805 h 267856"/>
              <a:gd name="T80" fmla="*/ 73259 w 306027"/>
              <a:gd name="T81" fmla="*/ 81829 h 267856"/>
              <a:gd name="T82" fmla="*/ 185854 w 306027"/>
              <a:gd name="T83" fmla="*/ 103818 h 267856"/>
              <a:gd name="T84" fmla="*/ 154096 w 306027"/>
              <a:gd name="T85" fmla="*/ 83271 h 267856"/>
              <a:gd name="T86" fmla="*/ 151931 w 306027"/>
              <a:gd name="T87" fmla="*/ 83271 h 267856"/>
              <a:gd name="T88" fmla="*/ 153014 w 306027"/>
              <a:gd name="T89" fmla="*/ 9373 h 267856"/>
              <a:gd name="T90" fmla="*/ 153014 w 306027"/>
              <a:gd name="T91" fmla="*/ 74259 h 267856"/>
              <a:gd name="T92" fmla="*/ 150127 w 306027"/>
              <a:gd name="T93" fmla="*/ 41455 h 267856"/>
              <a:gd name="T94" fmla="*/ 155901 w 306027"/>
              <a:gd name="T95" fmla="*/ 34246 h 267856"/>
              <a:gd name="T96" fmla="*/ 282209 w 306027"/>
              <a:gd name="T97" fmla="*/ 41816 h 267856"/>
              <a:gd name="T98" fmla="*/ 151931 w 306027"/>
              <a:gd name="T99" fmla="*/ 0 h 267856"/>
              <a:gd name="T100" fmla="*/ 302419 w 306027"/>
              <a:gd name="T101" fmla="*/ 37130 h 267856"/>
              <a:gd name="T102" fmla="*/ 302419 w 306027"/>
              <a:gd name="T103" fmla="*/ 46142 h 267856"/>
              <a:gd name="T104" fmla="*/ 242151 w 306027"/>
              <a:gd name="T105" fmla="*/ 109586 h 267856"/>
              <a:gd name="T106" fmla="*/ 211477 w 306027"/>
              <a:gd name="T107" fmla="*/ 143471 h 267856"/>
              <a:gd name="T108" fmla="*/ 169253 w 306027"/>
              <a:gd name="T109" fmla="*/ 143471 h 267856"/>
              <a:gd name="T110" fmla="*/ 153014 w 306027"/>
              <a:gd name="T111" fmla="*/ 143471 h 267856"/>
              <a:gd name="T112" fmla="*/ 64237 w 306027"/>
              <a:gd name="T113" fmla="*/ 61282 h 267856"/>
              <a:gd name="T114" fmla="*/ 0 w 306027"/>
              <a:gd name="T115" fmla="*/ 41816 h 267856"/>
              <a:gd name="T116" fmla="*/ 151931 w 306027"/>
              <a:gd name="T117" fmla="*/ 0 h 267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6027" h="267856">
                <a:moveTo>
                  <a:pt x="24428" y="180975"/>
                </a:moveTo>
                <a:cubicBezTo>
                  <a:pt x="27295" y="180975"/>
                  <a:pt x="29805" y="183484"/>
                  <a:pt x="29805" y="186710"/>
                </a:cubicBezTo>
                <a:cubicBezTo>
                  <a:pt x="29805" y="189578"/>
                  <a:pt x="27295" y="191729"/>
                  <a:pt x="24428" y="191729"/>
                </a:cubicBezTo>
                <a:cubicBezTo>
                  <a:pt x="21201" y="191729"/>
                  <a:pt x="19050" y="189578"/>
                  <a:pt x="19050" y="186710"/>
                </a:cubicBezTo>
                <a:cubicBezTo>
                  <a:pt x="19050" y="183484"/>
                  <a:pt x="21201" y="180975"/>
                  <a:pt x="24428" y="180975"/>
                </a:cubicBezTo>
                <a:close/>
                <a:moveTo>
                  <a:pt x="276074" y="180535"/>
                </a:moveTo>
                <a:cubicBezTo>
                  <a:pt x="273548" y="179461"/>
                  <a:pt x="262000" y="184113"/>
                  <a:pt x="253700" y="187692"/>
                </a:cubicBezTo>
                <a:cubicBezTo>
                  <a:pt x="243234" y="192344"/>
                  <a:pt x="230242" y="197713"/>
                  <a:pt x="215807" y="201649"/>
                </a:cubicBezTo>
                <a:cubicBezTo>
                  <a:pt x="216168" y="203797"/>
                  <a:pt x="216529" y="206302"/>
                  <a:pt x="216168" y="208807"/>
                </a:cubicBezTo>
                <a:cubicBezTo>
                  <a:pt x="215807" y="210238"/>
                  <a:pt x="215807" y="211670"/>
                  <a:pt x="215085" y="213101"/>
                </a:cubicBezTo>
                <a:cubicBezTo>
                  <a:pt x="239986" y="207017"/>
                  <a:pt x="257669" y="199502"/>
                  <a:pt x="270300" y="194492"/>
                </a:cubicBezTo>
                <a:cubicBezTo>
                  <a:pt x="271383" y="193776"/>
                  <a:pt x="272465" y="193418"/>
                  <a:pt x="273187" y="193060"/>
                </a:cubicBezTo>
                <a:cubicBezTo>
                  <a:pt x="275713" y="190913"/>
                  <a:pt x="278600" y="187334"/>
                  <a:pt x="278600" y="184829"/>
                </a:cubicBezTo>
                <a:cubicBezTo>
                  <a:pt x="278600" y="183755"/>
                  <a:pt x="278240" y="182324"/>
                  <a:pt x="276074" y="180535"/>
                </a:cubicBezTo>
                <a:close/>
                <a:moveTo>
                  <a:pt x="48358" y="171230"/>
                </a:moveTo>
                <a:lnTo>
                  <a:pt x="48358" y="246026"/>
                </a:lnTo>
                <a:cubicBezTo>
                  <a:pt x="69289" y="252468"/>
                  <a:pt x="194154" y="285392"/>
                  <a:pt x="289427" y="210596"/>
                </a:cubicBezTo>
                <a:cubicBezTo>
                  <a:pt x="291231" y="209165"/>
                  <a:pt x="296284" y="204870"/>
                  <a:pt x="296644" y="200934"/>
                </a:cubicBezTo>
                <a:cubicBezTo>
                  <a:pt x="296644" y="200218"/>
                  <a:pt x="296284" y="198428"/>
                  <a:pt x="294479" y="196639"/>
                </a:cubicBezTo>
                <a:cubicBezTo>
                  <a:pt x="292314" y="194850"/>
                  <a:pt x="283292" y="198786"/>
                  <a:pt x="273909" y="202723"/>
                </a:cubicBezTo>
                <a:cubicBezTo>
                  <a:pt x="258391" y="209165"/>
                  <a:pt x="235295" y="219185"/>
                  <a:pt x="201011" y="225627"/>
                </a:cubicBezTo>
                <a:cubicBezTo>
                  <a:pt x="193072" y="228490"/>
                  <a:pt x="182245" y="230279"/>
                  <a:pt x="168532" y="230279"/>
                </a:cubicBezTo>
                <a:cubicBezTo>
                  <a:pt x="156983" y="230279"/>
                  <a:pt x="143270" y="229206"/>
                  <a:pt x="127391" y="227058"/>
                </a:cubicBezTo>
                <a:cubicBezTo>
                  <a:pt x="124865" y="226701"/>
                  <a:pt x="122700" y="224553"/>
                  <a:pt x="123422" y="222048"/>
                </a:cubicBezTo>
                <a:cubicBezTo>
                  <a:pt x="123422" y="219543"/>
                  <a:pt x="125948" y="217396"/>
                  <a:pt x="128474" y="217754"/>
                </a:cubicBezTo>
                <a:cubicBezTo>
                  <a:pt x="170336" y="223122"/>
                  <a:pt x="189463" y="220259"/>
                  <a:pt x="198124" y="217038"/>
                </a:cubicBezTo>
                <a:lnTo>
                  <a:pt x="198485" y="216680"/>
                </a:lnTo>
                <a:cubicBezTo>
                  <a:pt x="206785" y="213817"/>
                  <a:pt x="206785" y="209523"/>
                  <a:pt x="206785" y="208449"/>
                </a:cubicBezTo>
                <a:cubicBezTo>
                  <a:pt x="207146" y="202723"/>
                  <a:pt x="206063" y="198428"/>
                  <a:pt x="203537" y="195923"/>
                </a:cubicBezTo>
                <a:cubicBezTo>
                  <a:pt x="199928" y="192344"/>
                  <a:pt x="194876" y="192702"/>
                  <a:pt x="194876" y="192702"/>
                </a:cubicBezTo>
                <a:cubicBezTo>
                  <a:pt x="149405" y="193418"/>
                  <a:pt x="140744" y="188766"/>
                  <a:pt x="131361" y="183040"/>
                </a:cubicBezTo>
                <a:cubicBezTo>
                  <a:pt x="121978" y="177672"/>
                  <a:pt x="111512" y="171588"/>
                  <a:pt x="48358" y="171230"/>
                </a:cubicBezTo>
                <a:close/>
                <a:moveTo>
                  <a:pt x="9383" y="171230"/>
                </a:moveTo>
                <a:lnTo>
                  <a:pt x="9383" y="244952"/>
                </a:lnTo>
                <a:lnTo>
                  <a:pt x="38975" y="244952"/>
                </a:lnTo>
                <a:lnTo>
                  <a:pt x="38975" y="171230"/>
                </a:lnTo>
                <a:lnTo>
                  <a:pt x="9383" y="171230"/>
                </a:lnTo>
                <a:close/>
                <a:moveTo>
                  <a:pt x="4692" y="161925"/>
                </a:moveTo>
                <a:lnTo>
                  <a:pt x="43667" y="161925"/>
                </a:lnTo>
                <a:cubicBezTo>
                  <a:pt x="113678" y="161925"/>
                  <a:pt x="125587" y="169083"/>
                  <a:pt x="136413" y="175166"/>
                </a:cubicBezTo>
                <a:cubicBezTo>
                  <a:pt x="144353" y="180177"/>
                  <a:pt x="151570" y="184113"/>
                  <a:pt x="194154" y="183398"/>
                </a:cubicBezTo>
                <a:cubicBezTo>
                  <a:pt x="194515" y="183398"/>
                  <a:pt x="203537" y="183040"/>
                  <a:pt x="210033" y="189481"/>
                </a:cubicBezTo>
                <a:cubicBezTo>
                  <a:pt x="211116" y="190555"/>
                  <a:pt x="211837" y="191629"/>
                  <a:pt x="212920" y="193060"/>
                </a:cubicBezTo>
                <a:cubicBezTo>
                  <a:pt x="226994" y="188766"/>
                  <a:pt x="239625" y="183755"/>
                  <a:pt x="249730" y="179461"/>
                </a:cubicBezTo>
                <a:cubicBezTo>
                  <a:pt x="265609" y="172661"/>
                  <a:pt x="275352" y="168725"/>
                  <a:pt x="281487" y="173377"/>
                </a:cubicBezTo>
                <a:cubicBezTo>
                  <a:pt x="286901" y="177314"/>
                  <a:pt x="287622" y="181608"/>
                  <a:pt x="287622" y="184829"/>
                </a:cubicBezTo>
                <a:cubicBezTo>
                  <a:pt x="287622" y="185903"/>
                  <a:pt x="287622" y="186976"/>
                  <a:pt x="287262" y="187692"/>
                </a:cubicBezTo>
                <a:cubicBezTo>
                  <a:pt x="292675" y="186618"/>
                  <a:pt x="297005" y="186976"/>
                  <a:pt x="300253" y="189481"/>
                </a:cubicBezTo>
                <a:cubicBezTo>
                  <a:pt x="305306" y="193776"/>
                  <a:pt x="306027" y="198428"/>
                  <a:pt x="306027" y="201291"/>
                </a:cubicBezTo>
                <a:cubicBezTo>
                  <a:pt x="305666" y="210596"/>
                  <a:pt x="295923" y="217396"/>
                  <a:pt x="294840" y="218112"/>
                </a:cubicBezTo>
                <a:cubicBezTo>
                  <a:pt x="245038" y="257478"/>
                  <a:pt x="186937" y="267856"/>
                  <a:pt x="139300" y="267856"/>
                </a:cubicBezTo>
                <a:cubicBezTo>
                  <a:pt x="88416" y="267856"/>
                  <a:pt x="48719" y="255689"/>
                  <a:pt x="42945" y="253899"/>
                </a:cubicBezTo>
                <a:lnTo>
                  <a:pt x="4692" y="253899"/>
                </a:lnTo>
                <a:cubicBezTo>
                  <a:pt x="2166" y="253899"/>
                  <a:pt x="0" y="252110"/>
                  <a:pt x="0" y="249247"/>
                </a:cubicBezTo>
                <a:lnTo>
                  <a:pt x="0" y="166577"/>
                </a:lnTo>
                <a:cubicBezTo>
                  <a:pt x="0" y="164072"/>
                  <a:pt x="2166" y="161925"/>
                  <a:pt x="4692" y="161925"/>
                </a:cubicBezTo>
                <a:close/>
                <a:moveTo>
                  <a:pt x="190545" y="131575"/>
                </a:moveTo>
                <a:cubicBezTo>
                  <a:pt x="184050" y="131575"/>
                  <a:pt x="178636" y="136983"/>
                  <a:pt x="178636" y="143471"/>
                </a:cubicBezTo>
                <a:cubicBezTo>
                  <a:pt x="178636" y="150320"/>
                  <a:pt x="184050" y="155367"/>
                  <a:pt x="190545" y="155367"/>
                </a:cubicBezTo>
                <a:cubicBezTo>
                  <a:pt x="197041" y="155367"/>
                  <a:pt x="202455" y="150320"/>
                  <a:pt x="202455" y="143471"/>
                </a:cubicBezTo>
                <a:cubicBezTo>
                  <a:pt x="202455" y="136983"/>
                  <a:pt x="197041" y="131575"/>
                  <a:pt x="190545" y="131575"/>
                </a:cubicBezTo>
                <a:close/>
                <a:moveTo>
                  <a:pt x="232769" y="97330"/>
                </a:moveTo>
                <a:cubicBezTo>
                  <a:pt x="224107" y="103818"/>
                  <a:pt x="210755" y="108505"/>
                  <a:pt x="195237" y="111749"/>
                </a:cubicBezTo>
                <a:lnTo>
                  <a:pt x="195237" y="122563"/>
                </a:lnTo>
                <a:cubicBezTo>
                  <a:pt x="198846" y="123645"/>
                  <a:pt x="202094" y="125447"/>
                  <a:pt x="204620" y="127971"/>
                </a:cubicBezTo>
                <a:cubicBezTo>
                  <a:pt x="221942" y="122924"/>
                  <a:pt x="232769" y="116075"/>
                  <a:pt x="232769" y="109586"/>
                </a:cubicBezTo>
                <a:lnTo>
                  <a:pt x="232769" y="97330"/>
                </a:lnTo>
                <a:close/>
                <a:moveTo>
                  <a:pt x="73259" y="97330"/>
                </a:moveTo>
                <a:lnTo>
                  <a:pt x="73259" y="109586"/>
                </a:lnTo>
                <a:cubicBezTo>
                  <a:pt x="73259" y="121121"/>
                  <a:pt x="107543" y="134099"/>
                  <a:pt x="153014" y="134099"/>
                </a:cubicBezTo>
                <a:cubicBezTo>
                  <a:pt x="159871" y="134099"/>
                  <a:pt x="166006" y="133738"/>
                  <a:pt x="172140" y="133378"/>
                </a:cubicBezTo>
                <a:cubicBezTo>
                  <a:pt x="175028" y="127971"/>
                  <a:pt x="180080" y="124005"/>
                  <a:pt x="185854" y="122563"/>
                </a:cubicBezTo>
                <a:lnTo>
                  <a:pt x="185854" y="113191"/>
                </a:lnTo>
                <a:cubicBezTo>
                  <a:pt x="175028" y="114993"/>
                  <a:pt x="163840" y="115354"/>
                  <a:pt x="153014" y="115354"/>
                </a:cubicBezTo>
                <a:cubicBezTo>
                  <a:pt x="121617" y="115354"/>
                  <a:pt x="89138" y="109586"/>
                  <a:pt x="73259" y="97330"/>
                </a:cubicBezTo>
                <a:close/>
                <a:moveTo>
                  <a:pt x="232769" y="63805"/>
                </a:moveTo>
                <a:lnTo>
                  <a:pt x="195237" y="73178"/>
                </a:lnTo>
                <a:lnTo>
                  <a:pt x="195237" y="102376"/>
                </a:lnTo>
                <a:cubicBezTo>
                  <a:pt x="217972" y="97690"/>
                  <a:pt x="232769" y="89399"/>
                  <a:pt x="232769" y="81829"/>
                </a:cubicBezTo>
                <a:lnTo>
                  <a:pt x="232769" y="63805"/>
                </a:lnTo>
                <a:close/>
                <a:moveTo>
                  <a:pt x="73259" y="63805"/>
                </a:moveTo>
                <a:lnTo>
                  <a:pt x="73259" y="81829"/>
                </a:lnTo>
                <a:cubicBezTo>
                  <a:pt x="73259" y="93364"/>
                  <a:pt x="107543" y="106342"/>
                  <a:pt x="153014" y="106342"/>
                </a:cubicBezTo>
                <a:cubicBezTo>
                  <a:pt x="164923" y="106342"/>
                  <a:pt x="176110" y="105260"/>
                  <a:pt x="185854" y="103818"/>
                </a:cubicBezTo>
                <a:lnTo>
                  <a:pt x="185854" y="75340"/>
                </a:lnTo>
                <a:lnTo>
                  <a:pt x="154096" y="83271"/>
                </a:lnTo>
                <a:cubicBezTo>
                  <a:pt x="153736" y="83271"/>
                  <a:pt x="153375" y="83271"/>
                  <a:pt x="153014" y="83271"/>
                </a:cubicBezTo>
                <a:cubicBezTo>
                  <a:pt x="152653" y="83271"/>
                  <a:pt x="152292" y="83271"/>
                  <a:pt x="151931" y="83271"/>
                </a:cubicBezTo>
                <a:lnTo>
                  <a:pt x="73259" y="63805"/>
                </a:lnTo>
                <a:close/>
                <a:moveTo>
                  <a:pt x="153014" y="9373"/>
                </a:moveTo>
                <a:lnTo>
                  <a:pt x="23818" y="41816"/>
                </a:lnTo>
                <a:lnTo>
                  <a:pt x="153014" y="74259"/>
                </a:lnTo>
                <a:lnTo>
                  <a:pt x="180441" y="67049"/>
                </a:lnTo>
                <a:lnTo>
                  <a:pt x="150127" y="41455"/>
                </a:lnTo>
                <a:cubicBezTo>
                  <a:pt x="147961" y="39653"/>
                  <a:pt x="147961" y="36769"/>
                  <a:pt x="149405" y="34606"/>
                </a:cubicBezTo>
                <a:cubicBezTo>
                  <a:pt x="151209" y="32804"/>
                  <a:pt x="154096" y="32443"/>
                  <a:pt x="155901" y="34246"/>
                </a:cubicBezTo>
                <a:lnTo>
                  <a:pt x="191628" y="64166"/>
                </a:lnTo>
                <a:lnTo>
                  <a:pt x="282209" y="41816"/>
                </a:lnTo>
                <a:lnTo>
                  <a:pt x="153014" y="9373"/>
                </a:lnTo>
                <a:close/>
                <a:moveTo>
                  <a:pt x="151931" y="0"/>
                </a:moveTo>
                <a:cubicBezTo>
                  <a:pt x="152653" y="0"/>
                  <a:pt x="153375" y="0"/>
                  <a:pt x="154096" y="0"/>
                </a:cubicBezTo>
                <a:lnTo>
                  <a:pt x="302419" y="37130"/>
                </a:lnTo>
                <a:cubicBezTo>
                  <a:pt x="304584" y="37851"/>
                  <a:pt x="306027" y="39653"/>
                  <a:pt x="306027" y="41816"/>
                </a:cubicBezTo>
                <a:cubicBezTo>
                  <a:pt x="306027" y="43979"/>
                  <a:pt x="304584" y="45781"/>
                  <a:pt x="302419" y="46142"/>
                </a:cubicBezTo>
                <a:lnTo>
                  <a:pt x="242151" y="61282"/>
                </a:lnTo>
                <a:lnTo>
                  <a:pt x="242151" y="109586"/>
                </a:lnTo>
                <a:cubicBezTo>
                  <a:pt x="242151" y="121482"/>
                  <a:pt x="228799" y="130133"/>
                  <a:pt x="210394" y="135901"/>
                </a:cubicBezTo>
                <a:cubicBezTo>
                  <a:pt x="211116" y="138064"/>
                  <a:pt x="211477" y="140587"/>
                  <a:pt x="211477" y="143471"/>
                </a:cubicBezTo>
                <a:cubicBezTo>
                  <a:pt x="211477" y="155007"/>
                  <a:pt x="202094" y="164740"/>
                  <a:pt x="190545" y="164740"/>
                </a:cubicBezTo>
                <a:cubicBezTo>
                  <a:pt x="178636" y="164740"/>
                  <a:pt x="169253" y="155007"/>
                  <a:pt x="169253" y="143471"/>
                </a:cubicBezTo>
                <a:lnTo>
                  <a:pt x="169253" y="143111"/>
                </a:lnTo>
                <a:cubicBezTo>
                  <a:pt x="163840" y="143111"/>
                  <a:pt x="158427" y="143471"/>
                  <a:pt x="153014" y="143471"/>
                </a:cubicBezTo>
                <a:cubicBezTo>
                  <a:pt x="110069" y="143471"/>
                  <a:pt x="64237" y="131575"/>
                  <a:pt x="64237" y="109586"/>
                </a:cubicBezTo>
                <a:lnTo>
                  <a:pt x="64237" y="61282"/>
                </a:lnTo>
                <a:lnTo>
                  <a:pt x="3609" y="46142"/>
                </a:lnTo>
                <a:cubicBezTo>
                  <a:pt x="1444" y="45781"/>
                  <a:pt x="0" y="43979"/>
                  <a:pt x="0" y="41816"/>
                </a:cubicBezTo>
                <a:cubicBezTo>
                  <a:pt x="0" y="39653"/>
                  <a:pt x="1444" y="37851"/>
                  <a:pt x="3609" y="37130"/>
                </a:cubicBezTo>
                <a:lnTo>
                  <a:pt x="15193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defTabSz="566997"/>
            <a:endParaRPr lang="en-US" sz="1116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67" name="Freeform 774">
            <a:extLst>
              <a:ext uri="{FF2B5EF4-FFF2-40B4-BE49-F238E27FC236}">
                <a16:creationId xmlns:a16="http://schemas.microsoft.com/office/drawing/2014/main" id="{E0C2B26E-32F5-0842-866D-973A022C2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217" y="5709832"/>
            <a:ext cx="278436" cy="275550"/>
          </a:xfrm>
          <a:custGeom>
            <a:avLst/>
            <a:gdLst>
              <a:gd name="T0" fmla="*/ 30314 w 306026"/>
              <a:gd name="T1" fmla="*/ 264904 h 302202"/>
              <a:gd name="T2" fmla="*/ 129917 w 306026"/>
              <a:gd name="T3" fmla="*/ 279250 h 302202"/>
              <a:gd name="T4" fmla="*/ 134608 w 306026"/>
              <a:gd name="T5" fmla="*/ 283912 h 302202"/>
              <a:gd name="T6" fmla="*/ 143630 w 306026"/>
              <a:gd name="T7" fmla="*/ 292878 h 302202"/>
              <a:gd name="T8" fmla="*/ 171779 w 306026"/>
              <a:gd name="T9" fmla="*/ 283912 h 302202"/>
              <a:gd name="T10" fmla="*/ 282569 w 306026"/>
              <a:gd name="T11" fmla="*/ 279250 h 302202"/>
              <a:gd name="T12" fmla="*/ 156622 w 306026"/>
              <a:gd name="T13" fmla="*/ 273511 h 302202"/>
              <a:gd name="T14" fmla="*/ 81468 w 306026"/>
              <a:gd name="T15" fmla="*/ 252531 h 302202"/>
              <a:gd name="T16" fmla="*/ 44388 w 306026"/>
              <a:gd name="T17" fmla="*/ 250200 h 302202"/>
              <a:gd name="T18" fmla="*/ 52327 w 306026"/>
              <a:gd name="T19" fmla="*/ 230116 h 302202"/>
              <a:gd name="T20" fmla="*/ 170336 w 306026"/>
              <a:gd name="T21" fmla="*/ 251635 h 302202"/>
              <a:gd name="T22" fmla="*/ 247203 w 306026"/>
              <a:gd name="T23" fmla="*/ 212184 h 302202"/>
              <a:gd name="T24" fmla="*/ 173944 w 306026"/>
              <a:gd name="T25" fmla="*/ 194611 h 302202"/>
              <a:gd name="T26" fmla="*/ 173944 w 306026"/>
              <a:gd name="T27" fmla="*/ 203936 h 302202"/>
              <a:gd name="T28" fmla="*/ 157705 w 306026"/>
              <a:gd name="T29" fmla="*/ 252710 h 302202"/>
              <a:gd name="T30" fmla="*/ 254421 w 306026"/>
              <a:gd name="T31" fmla="*/ 205729 h 302202"/>
              <a:gd name="T32" fmla="*/ 281126 w 306026"/>
              <a:gd name="T33" fmla="*/ 257014 h 302202"/>
              <a:gd name="T34" fmla="*/ 292674 w 306026"/>
              <a:gd name="T35" fmla="*/ 279250 h 302202"/>
              <a:gd name="T36" fmla="*/ 306026 w 306026"/>
              <a:gd name="T37" fmla="*/ 283912 h 302202"/>
              <a:gd name="T38" fmla="*/ 180440 w 306026"/>
              <a:gd name="T39" fmla="*/ 288216 h 302202"/>
              <a:gd name="T40" fmla="*/ 143630 w 306026"/>
              <a:gd name="T41" fmla="*/ 302202 h 302202"/>
              <a:gd name="T42" fmla="*/ 4691 w 306026"/>
              <a:gd name="T43" fmla="*/ 288216 h 302202"/>
              <a:gd name="T44" fmla="*/ 4691 w 306026"/>
              <a:gd name="T45" fmla="*/ 279250 h 302202"/>
              <a:gd name="T46" fmla="*/ 22735 w 306026"/>
              <a:gd name="T47" fmla="*/ 259166 h 302202"/>
              <a:gd name="T48" fmla="*/ 33201 w 306026"/>
              <a:gd name="T49" fmla="*/ 254145 h 302202"/>
              <a:gd name="T50" fmla="*/ 47997 w 306026"/>
              <a:gd name="T51" fmla="*/ 221150 h 302202"/>
              <a:gd name="T52" fmla="*/ 148322 w 306026"/>
              <a:gd name="T53" fmla="*/ 203936 h 302202"/>
              <a:gd name="T54" fmla="*/ 127391 w 306026"/>
              <a:gd name="T55" fmla="*/ 199273 h 302202"/>
              <a:gd name="T56" fmla="*/ 115770 w 306026"/>
              <a:gd name="T57" fmla="*/ 170799 h 302202"/>
              <a:gd name="T58" fmla="*/ 193318 w 306026"/>
              <a:gd name="T59" fmla="*/ 175032 h 302202"/>
              <a:gd name="T60" fmla="*/ 115770 w 306026"/>
              <a:gd name="T61" fmla="*/ 179971 h 302202"/>
              <a:gd name="T62" fmla="*/ 115770 w 306026"/>
              <a:gd name="T63" fmla="*/ 170799 h 302202"/>
              <a:gd name="T64" fmla="*/ 218153 w 306026"/>
              <a:gd name="T65" fmla="*/ 25324 h 302202"/>
              <a:gd name="T66" fmla="*/ 154346 w 306026"/>
              <a:gd name="T67" fmla="*/ 95972 h 302202"/>
              <a:gd name="T68" fmla="*/ 147894 w 306026"/>
              <a:gd name="T69" fmla="*/ 95972 h 302202"/>
              <a:gd name="T70" fmla="*/ 122443 w 306026"/>
              <a:gd name="T71" fmla="*/ 63892 h 302202"/>
              <a:gd name="T72" fmla="*/ 151120 w 306026"/>
              <a:gd name="T73" fmla="*/ 86240 h 302202"/>
              <a:gd name="T74" fmla="*/ 147650 w 306026"/>
              <a:gd name="T75" fmla="*/ 72 h 302202"/>
              <a:gd name="T76" fmla="*/ 193687 w 306026"/>
              <a:gd name="T77" fmla="*/ 19961 h 302202"/>
              <a:gd name="T78" fmla="*/ 148369 w 306026"/>
              <a:gd name="T79" fmla="*/ 9113 h 302202"/>
              <a:gd name="T80" fmla="*/ 105209 w 306026"/>
              <a:gd name="T81" fmla="*/ 106388 h 302202"/>
              <a:gd name="T82" fmla="*/ 183617 w 306026"/>
              <a:gd name="T83" fmla="*/ 148697 h 302202"/>
              <a:gd name="T84" fmla="*/ 198003 w 306026"/>
              <a:gd name="T85" fmla="*/ 106388 h 302202"/>
              <a:gd name="T86" fmla="*/ 210592 w 306026"/>
              <a:gd name="T87" fmla="*/ 61909 h 302202"/>
              <a:gd name="T88" fmla="*/ 219943 w 306026"/>
              <a:gd name="T89" fmla="*/ 60824 h 302202"/>
              <a:gd name="T90" fmla="*/ 205197 w 306026"/>
              <a:gd name="T91" fmla="*/ 112174 h 302202"/>
              <a:gd name="T92" fmla="*/ 192968 w 306026"/>
              <a:gd name="T93" fmla="*/ 153036 h 302202"/>
              <a:gd name="T94" fmla="*/ 114920 w 306026"/>
              <a:gd name="T95" fmla="*/ 157738 h 302202"/>
              <a:gd name="T96" fmla="*/ 110244 w 306026"/>
              <a:gd name="T97" fmla="*/ 149059 h 302202"/>
              <a:gd name="T98" fmla="*/ 82909 w 306026"/>
              <a:gd name="T99" fmla="*/ 68780 h 302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06026" h="302202">
                <a:moveTo>
                  <a:pt x="81468" y="252531"/>
                </a:moveTo>
                <a:cubicBezTo>
                  <a:pt x="57470" y="254773"/>
                  <a:pt x="36268" y="262573"/>
                  <a:pt x="30314" y="264904"/>
                </a:cubicBezTo>
                <a:lnTo>
                  <a:pt x="23818" y="279250"/>
                </a:lnTo>
                <a:lnTo>
                  <a:pt x="129917" y="279250"/>
                </a:lnTo>
                <a:cubicBezTo>
                  <a:pt x="131000" y="279250"/>
                  <a:pt x="132082" y="279608"/>
                  <a:pt x="133165" y="280326"/>
                </a:cubicBezTo>
                <a:cubicBezTo>
                  <a:pt x="133887" y="281401"/>
                  <a:pt x="134608" y="282477"/>
                  <a:pt x="134608" y="283912"/>
                </a:cubicBezTo>
                <a:cubicBezTo>
                  <a:pt x="134608" y="286064"/>
                  <a:pt x="135330" y="288216"/>
                  <a:pt x="137135" y="290367"/>
                </a:cubicBezTo>
                <a:cubicBezTo>
                  <a:pt x="138939" y="291802"/>
                  <a:pt x="141465" y="292878"/>
                  <a:pt x="143630" y="292878"/>
                </a:cubicBezTo>
                <a:lnTo>
                  <a:pt x="162396" y="292878"/>
                </a:lnTo>
                <a:cubicBezTo>
                  <a:pt x="167448" y="292878"/>
                  <a:pt x="171779" y="288933"/>
                  <a:pt x="171779" y="283912"/>
                </a:cubicBezTo>
                <a:cubicBezTo>
                  <a:pt x="171779" y="281401"/>
                  <a:pt x="173583" y="279250"/>
                  <a:pt x="176110" y="279250"/>
                </a:cubicBezTo>
                <a:lnTo>
                  <a:pt x="282569" y="279250"/>
                </a:lnTo>
                <a:lnTo>
                  <a:pt x="275712" y="264904"/>
                </a:lnTo>
                <a:cubicBezTo>
                  <a:pt x="264164" y="260242"/>
                  <a:pt x="190906" y="233703"/>
                  <a:pt x="156622" y="273511"/>
                </a:cubicBezTo>
                <a:cubicBezTo>
                  <a:pt x="154818" y="275663"/>
                  <a:pt x="151209" y="275663"/>
                  <a:pt x="149405" y="273511"/>
                </a:cubicBezTo>
                <a:cubicBezTo>
                  <a:pt x="132263" y="253607"/>
                  <a:pt x="105467" y="250290"/>
                  <a:pt x="81468" y="252531"/>
                </a:cubicBezTo>
                <a:close/>
                <a:moveTo>
                  <a:pt x="52327" y="230116"/>
                </a:moveTo>
                <a:lnTo>
                  <a:pt x="44388" y="250200"/>
                </a:lnTo>
                <a:cubicBezTo>
                  <a:pt x="65680" y="244103"/>
                  <a:pt x="100685" y="237289"/>
                  <a:pt x="129556" y="248765"/>
                </a:cubicBezTo>
                <a:cubicBezTo>
                  <a:pt x="115120" y="236572"/>
                  <a:pt x="90581" y="225095"/>
                  <a:pt x="52327" y="230116"/>
                </a:cubicBezTo>
                <a:close/>
                <a:moveTo>
                  <a:pt x="247203" y="212184"/>
                </a:moveTo>
                <a:cubicBezTo>
                  <a:pt x="206063" y="217564"/>
                  <a:pt x="182605" y="236213"/>
                  <a:pt x="170336" y="251635"/>
                </a:cubicBezTo>
                <a:cubicBezTo>
                  <a:pt x="199928" y="236213"/>
                  <a:pt x="238903" y="243386"/>
                  <a:pt x="261638" y="250200"/>
                </a:cubicBezTo>
                <a:lnTo>
                  <a:pt x="247203" y="212184"/>
                </a:lnTo>
                <a:close/>
                <a:moveTo>
                  <a:pt x="132082" y="194611"/>
                </a:moveTo>
                <a:lnTo>
                  <a:pt x="173944" y="194611"/>
                </a:lnTo>
                <a:cubicBezTo>
                  <a:pt x="176470" y="194611"/>
                  <a:pt x="178275" y="196763"/>
                  <a:pt x="178275" y="199273"/>
                </a:cubicBezTo>
                <a:cubicBezTo>
                  <a:pt x="178275" y="201784"/>
                  <a:pt x="176470" y="203936"/>
                  <a:pt x="173944" y="203936"/>
                </a:cubicBezTo>
                <a:lnTo>
                  <a:pt x="157705" y="203936"/>
                </a:lnTo>
                <a:lnTo>
                  <a:pt x="157705" y="252710"/>
                </a:lnTo>
                <a:cubicBezTo>
                  <a:pt x="169975" y="234779"/>
                  <a:pt x="196680" y="208239"/>
                  <a:pt x="249729" y="202860"/>
                </a:cubicBezTo>
                <a:cubicBezTo>
                  <a:pt x="251894" y="202501"/>
                  <a:pt x="253699" y="203577"/>
                  <a:pt x="254421" y="205729"/>
                </a:cubicBezTo>
                <a:lnTo>
                  <a:pt x="273186" y="254145"/>
                </a:lnTo>
                <a:cubicBezTo>
                  <a:pt x="277517" y="255580"/>
                  <a:pt x="280404" y="257014"/>
                  <a:pt x="281126" y="257014"/>
                </a:cubicBezTo>
                <a:cubicBezTo>
                  <a:pt x="282208" y="257373"/>
                  <a:pt x="282930" y="258449"/>
                  <a:pt x="283291" y="259166"/>
                </a:cubicBezTo>
                <a:lnTo>
                  <a:pt x="292674" y="279250"/>
                </a:lnTo>
                <a:lnTo>
                  <a:pt x="301335" y="279250"/>
                </a:lnTo>
                <a:cubicBezTo>
                  <a:pt x="303861" y="279250"/>
                  <a:pt x="306026" y="281401"/>
                  <a:pt x="306026" y="283912"/>
                </a:cubicBezTo>
                <a:cubicBezTo>
                  <a:pt x="306026" y="286422"/>
                  <a:pt x="303861" y="288216"/>
                  <a:pt x="301335" y="288216"/>
                </a:cubicBezTo>
                <a:lnTo>
                  <a:pt x="180440" y="288216"/>
                </a:lnTo>
                <a:cubicBezTo>
                  <a:pt x="178275" y="296106"/>
                  <a:pt x="171057" y="302202"/>
                  <a:pt x="162396" y="302202"/>
                </a:cubicBezTo>
                <a:lnTo>
                  <a:pt x="143630" y="302202"/>
                </a:lnTo>
                <a:cubicBezTo>
                  <a:pt x="135330" y="302202"/>
                  <a:pt x="127752" y="296106"/>
                  <a:pt x="125947" y="288216"/>
                </a:cubicBezTo>
                <a:lnTo>
                  <a:pt x="4691" y="288216"/>
                </a:lnTo>
                <a:cubicBezTo>
                  <a:pt x="2165" y="288216"/>
                  <a:pt x="0" y="286422"/>
                  <a:pt x="0" y="283912"/>
                </a:cubicBezTo>
                <a:cubicBezTo>
                  <a:pt x="0" y="281401"/>
                  <a:pt x="2165" y="279250"/>
                  <a:pt x="4691" y="279250"/>
                </a:cubicBezTo>
                <a:lnTo>
                  <a:pt x="13352" y="279250"/>
                </a:lnTo>
                <a:lnTo>
                  <a:pt x="22735" y="259166"/>
                </a:lnTo>
                <a:cubicBezTo>
                  <a:pt x="23096" y="258449"/>
                  <a:pt x="23818" y="257373"/>
                  <a:pt x="24900" y="257014"/>
                </a:cubicBezTo>
                <a:cubicBezTo>
                  <a:pt x="25622" y="257014"/>
                  <a:pt x="28509" y="255580"/>
                  <a:pt x="33201" y="254145"/>
                </a:cubicBezTo>
                <a:lnTo>
                  <a:pt x="44388" y="224378"/>
                </a:lnTo>
                <a:cubicBezTo>
                  <a:pt x="45110" y="222585"/>
                  <a:pt x="46192" y="221509"/>
                  <a:pt x="47997" y="221150"/>
                </a:cubicBezTo>
                <a:cubicBezTo>
                  <a:pt x="104655" y="212902"/>
                  <a:pt x="134969" y="238365"/>
                  <a:pt x="148322" y="254862"/>
                </a:cubicBezTo>
                <a:lnTo>
                  <a:pt x="148322" y="203936"/>
                </a:lnTo>
                <a:lnTo>
                  <a:pt x="132082" y="203936"/>
                </a:lnTo>
                <a:cubicBezTo>
                  <a:pt x="129556" y="203936"/>
                  <a:pt x="127391" y="201784"/>
                  <a:pt x="127391" y="199273"/>
                </a:cubicBezTo>
                <a:cubicBezTo>
                  <a:pt x="127391" y="196763"/>
                  <a:pt x="129556" y="194611"/>
                  <a:pt x="132082" y="194611"/>
                </a:cubicBezTo>
                <a:close/>
                <a:moveTo>
                  <a:pt x="115770" y="170799"/>
                </a:moveTo>
                <a:lnTo>
                  <a:pt x="188672" y="170799"/>
                </a:lnTo>
                <a:cubicBezTo>
                  <a:pt x="191174" y="170799"/>
                  <a:pt x="193318" y="172916"/>
                  <a:pt x="193318" y="175032"/>
                </a:cubicBezTo>
                <a:cubicBezTo>
                  <a:pt x="193318" y="177855"/>
                  <a:pt x="191174" y="179971"/>
                  <a:pt x="188672" y="179971"/>
                </a:cubicBezTo>
                <a:lnTo>
                  <a:pt x="115770" y="179971"/>
                </a:lnTo>
                <a:cubicBezTo>
                  <a:pt x="113269" y="179971"/>
                  <a:pt x="111125" y="177855"/>
                  <a:pt x="111125" y="175032"/>
                </a:cubicBezTo>
                <a:cubicBezTo>
                  <a:pt x="111125" y="172916"/>
                  <a:pt x="113269" y="170799"/>
                  <a:pt x="115770" y="170799"/>
                </a:cubicBezTo>
                <a:close/>
                <a:moveTo>
                  <a:pt x="211701" y="25324"/>
                </a:moveTo>
                <a:cubicBezTo>
                  <a:pt x="213493" y="23161"/>
                  <a:pt x="216719" y="23161"/>
                  <a:pt x="218153" y="25324"/>
                </a:cubicBezTo>
                <a:cubicBezTo>
                  <a:pt x="220304" y="26766"/>
                  <a:pt x="220304" y="29649"/>
                  <a:pt x="218153" y="31812"/>
                </a:cubicBezTo>
                <a:lnTo>
                  <a:pt x="154346" y="95972"/>
                </a:lnTo>
                <a:cubicBezTo>
                  <a:pt x="153629" y="96693"/>
                  <a:pt x="152554" y="97414"/>
                  <a:pt x="151120" y="97414"/>
                </a:cubicBezTo>
                <a:cubicBezTo>
                  <a:pt x="149686" y="97414"/>
                  <a:pt x="148969" y="96693"/>
                  <a:pt x="147894" y="95972"/>
                </a:cubicBezTo>
                <a:lnTo>
                  <a:pt x="122443" y="70380"/>
                </a:lnTo>
                <a:cubicBezTo>
                  <a:pt x="120650" y="68578"/>
                  <a:pt x="120650" y="65694"/>
                  <a:pt x="122443" y="63892"/>
                </a:cubicBezTo>
                <a:cubicBezTo>
                  <a:pt x="124235" y="62090"/>
                  <a:pt x="127461" y="62090"/>
                  <a:pt x="128895" y="63892"/>
                </a:cubicBezTo>
                <a:lnTo>
                  <a:pt x="151120" y="86240"/>
                </a:lnTo>
                <a:lnTo>
                  <a:pt x="211701" y="25324"/>
                </a:lnTo>
                <a:close/>
                <a:moveTo>
                  <a:pt x="147650" y="72"/>
                </a:moveTo>
                <a:cubicBezTo>
                  <a:pt x="163835" y="-651"/>
                  <a:pt x="180020" y="4050"/>
                  <a:pt x="192968" y="13814"/>
                </a:cubicBezTo>
                <a:cubicBezTo>
                  <a:pt x="194766" y="15260"/>
                  <a:pt x="195126" y="18153"/>
                  <a:pt x="193687" y="19961"/>
                </a:cubicBezTo>
                <a:cubicBezTo>
                  <a:pt x="192249" y="22131"/>
                  <a:pt x="189371" y="22492"/>
                  <a:pt x="187213" y="21046"/>
                </a:cubicBezTo>
                <a:cubicBezTo>
                  <a:pt x="176064" y="12729"/>
                  <a:pt x="162396" y="8751"/>
                  <a:pt x="148369" y="9113"/>
                </a:cubicBezTo>
                <a:cubicBezTo>
                  <a:pt x="117437" y="10921"/>
                  <a:pt x="92261" y="37680"/>
                  <a:pt x="91901" y="68780"/>
                </a:cubicBezTo>
                <a:cubicBezTo>
                  <a:pt x="91901" y="82883"/>
                  <a:pt x="96577" y="95901"/>
                  <a:pt x="105209" y="106388"/>
                </a:cubicBezTo>
                <a:cubicBezTo>
                  <a:pt x="114560" y="117960"/>
                  <a:pt x="119595" y="132786"/>
                  <a:pt x="119595" y="148697"/>
                </a:cubicBezTo>
                <a:lnTo>
                  <a:pt x="183617" y="148697"/>
                </a:lnTo>
                <a:lnTo>
                  <a:pt x="183617" y="147612"/>
                </a:lnTo>
                <a:cubicBezTo>
                  <a:pt x="183617" y="132786"/>
                  <a:pt x="188652" y="118321"/>
                  <a:pt x="198003" y="106388"/>
                </a:cubicBezTo>
                <a:cubicBezTo>
                  <a:pt x="206635" y="95539"/>
                  <a:pt x="211311" y="82883"/>
                  <a:pt x="211311" y="69141"/>
                </a:cubicBezTo>
                <a:cubicBezTo>
                  <a:pt x="211311" y="66610"/>
                  <a:pt x="210951" y="64440"/>
                  <a:pt x="210592" y="61909"/>
                </a:cubicBezTo>
                <a:cubicBezTo>
                  <a:pt x="210592" y="59739"/>
                  <a:pt x="212390" y="57208"/>
                  <a:pt x="214908" y="56846"/>
                </a:cubicBezTo>
                <a:cubicBezTo>
                  <a:pt x="217425" y="56485"/>
                  <a:pt x="219583" y="58293"/>
                  <a:pt x="219943" y="60824"/>
                </a:cubicBezTo>
                <a:cubicBezTo>
                  <a:pt x="220303" y="63717"/>
                  <a:pt x="220303" y="66248"/>
                  <a:pt x="220303" y="69141"/>
                </a:cubicBezTo>
                <a:cubicBezTo>
                  <a:pt x="220303" y="84691"/>
                  <a:pt x="214908" y="100240"/>
                  <a:pt x="205197" y="112174"/>
                </a:cubicBezTo>
                <a:cubicBezTo>
                  <a:pt x="197284" y="122299"/>
                  <a:pt x="192968" y="134956"/>
                  <a:pt x="192968" y="147612"/>
                </a:cubicBezTo>
                <a:lnTo>
                  <a:pt x="192968" y="153036"/>
                </a:lnTo>
                <a:cubicBezTo>
                  <a:pt x="192968" y="155929"/>
                  <a:pt x="190810" y="157738"/>
                  <a:pt x="188292" y="157738"/>
                </a:cubicBezTo>
                <a:lnTo>
                  <a:pt x="114920" y="157738"/>
                </a:lnTo>
                <a:cubicBezTo>
                  <a:pt x="112402" y="157738"/>
                  <a:pt x="110244" y="155929"/>
                  <a:pt x="110244" y="153036"/>
                </a:cubicBezTo>
                <a:lnTo>
                  <a:pt x="110244" y="149059"/>
                </a:lnTo>
                <a:cubicBezTo>
                  <a:pt x="110244" y="135317"/>
                  <a:pt x="105928" y="122299"/>
                  <a:pt x="98015" y="112535"/>
                </a:cubicBezTo>
                <a:cubicBezTo>
                  <a:pt x="88304" y="100240"/>
                  <a:pt x="82550" y="84691"/>
                  <a:pt x="82909" y="68780"/>
                </a:cubicBezTo>
                <a:cubicBezTo>
                  <a:pt x="82909" y="32618"/>
                  <a:pt x="112042" y="1880"/>
                  <a:pt x="147650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defTabSz="566997"/>
            <a:endParaRPr lang="en-US" sz="1116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68" name="Freeform 792">
            <a:extLst>
              <a:ext uri="{FF2B5EF4-FFF2-40B4-BE49-F238E27FC236}">
                <a16:creationId xmlns:a16="http://schemas.microsoft.com/office/drawing/2014/main" id="{674745B0-B9A9-4245-AC91-602D1A99D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343" y="6726943"/>
            <a:ext cx="278436" cy="235156"/>
          </a:xfrm>
          <a:custGeom>
            <a:avLst/>
            <a:gdLst>
              <a:gd name="T0" fmla="*/ 30314 w 306026"/>
              <a:gd name="T1" fmla="*/ 220957 h 258406"/>
              <a:gd name="T2" fmla="*/ 129917 w 306026"/>
              <a:gd name="T3" fmla="*/ 235223 h 258406"/>
              <a:gd name="T4" fmla="*/ 134608 w 306026"/>
              <a:gd name="T5" fmla="*/ 239860 h 258406"/>
              <a:gd name="T6" fmla="*/ 143630 w 306026"/>
              <a:gd name="T7" fmla="*/ 249133 h 258406"/>
              <a:gd name="T8" fmla="*/ 171779 w 306026"/>
              <a:gd name="T9" fmla="*/ 239860 h 258406"/>
              <a:gd name="T10" fmla="*/ 282569 w 306026"/>
              <a:gd name="T11" fmla="*/ 235223 h 258406"/>
              <a:gd name="T12" fmla="*/ 156622 w 306026"/>
              <a:gd name="T13" fmla="*/ 229517 h 258406"/>
              <a:gd name="T14" fmla="*/ 81649 w 306026"/>
              <a:gd name="T15" fmla="*/ 208919 h 258406"/>
              <a:gd name="T16" fmla="*/ 153013 w 306026"/>
              <a:gd name="T17" fmla="*/ 219887 h 258406"/>
              <a:gd name="T18" fmla="*/ 283652 w 306026"/>
              <a:gd name="T19" fmla="*/ 215607 h 258406"/>
              <a:gd name="T20" fmla="*/ 301335 w 306026"/>
              <a:gd name="T21" fmla="*/ 235223 h 258406"/>
              <a:gd name="T22" fmla="*/ 301335 w 306026"/>
              <a:gd name="T23" fmla="*/ 244497 h 258406"/>
              <a:gd name="T24" fmla="*/ 162396 w 306026"/>
              <a:gd name="T25" fmla="*/ 258406 h 258406"/>
              <a:gd name="T26" fmla="*/ 125947 w 306026"/>
              <a:gd name="T27" fmla="*/ 244497 h 258406"/>
              <a:gd name="T28" fmla="*/ 0 w 306026"/>
              <a:gd name="T29" fmla="*/ 239860 h 258406"/>
              <a:gd name="T30" fmla="*/ 13714 w 306026"/>
              <a:gd name="T31" fmla="*/ 235223 h 258406"/>
              <a:gd name="T32" fmla="*/ 24901 w 306026"/>
              <a:gd name="T33" fmla="*/ 213110 h 258406"/>
              <a:gd name="T34" fmla="*/ 157500 w 306026"/>
              <a:gd name="T35" fmla="*/ 124634 h 258406"/>
              <a:gd name="T36" fmla="*/ 202715 w 306026"/>
              <a:gd name="T37" fmla="*/ 174200 h 258406"/>
              <a:gd name="T38" fmla="*/ 157500 w 306026"/>
              <a:gd name="T39" fmla="*/ 124634 h 258406"/>
              <a:gd name="T40" fmla="*/ 102954 w 306026"/>
              <a:gd name="T41" fmla="*/ 174200 h 258406"/>
              <a:gd name="T42" fmla="*/ 148170 w 306026"/>
              <a:gd name="T43" fmla="*/ 124634 h 258406"/>
              <a:gd name="T44" fmla="*/ 202715 w 306026"/>
              <a:gd name="T45" fmla="*/ 65729 h 258406"/>
              <a:gd name="T46" fmla="*/ 157500 w 306026"/>
              <a:gd name="T47" fmla="*/ 115655 h 258406"/>
              <a:gd name="T48" fmla="*/ 202715 w 306026"/>
              <a:gd name="T49" fmla="*/ 65729 h 258406"/>
              <a:gd name="T50" fmla="*/ 91112 w 306026"/>
              <a:gd name="T51" fmla="*/ 115655 h 258406"/>
              <a:gd name="T52" fmla="*/ 148170 w 306026"/>
              <a:gd name="T53" fmla="*/ 76504 h 258406"/>
              <a:gd name="T54" fmla="*/ 234294 w 306026"/>
              <a:gd name="T55" fmla="*/ 44897 h 258406"/>
              <a:gd name="T56" fmla="*/ 224246 w 306026"/>
              <a:gd name="T57" fmla="*/ 115655 h 258406"/>
              <a:gd name="T58" fmla="*/ 234294 w 306026"/>
              <a:gd name="T59" fmla="*/ 44897 h 258406"/>
              <a:gd name="T60" fmla="*/ 42667 w 306026"/>
              <a:gd name="T61" fmla="*/ 115655 h 258406"/>
              <a:gd name="T62" fmla="*/ 95060 w 306026"/>
              <a:gd name="T63" fmla="*/ 61778 h 258406"/>
              <a:gd name="T64" fmla="*/ 157500 w 306026"/>
              <a:gd name="T65" fmla="*/ 13289 h 258406"/>
              <a:gd name="T66" fmla="*/ 198768 w 306026"/>
              <a:gd name="T67" fmla="*/ 57827 h 258406"/>
              <a:gd name="T68" fmla="*/ 148170 w 306026"/>
              <a:gd name="T69" fmla="*/ 13289 h 258406"/>
              <a:gd name="T70" fmla="*/ 148170 w 306026"/>
              <a:gd name="T71" fmla="*/ 67525 h 258406"/>
              <a:gd name="T72" fmla="*/ 169701 w 306026"/>
              <a:gd name="T73" fmla="*/ 10775 h 258406"/>
              <a:gd name="T74" fmla="*/ 227835 w 306026"/>
              <a:gd name="T75" fmla="*/ 38432 h 258406"/>
              <a:gd name="T76" fmla="*/ 135969 w 306026"/>
              <a:gd name="T77" fmla="*/ 10775 h 258406"/>
              <a:gd name="T78" fmla="*/ 99007 w 306026"/>
              <a:gd name="T79" fmla="*/ 53517 h 258406"/>
              <a:gd name="T80" fmla="*/ 152835 w 306026"/>
              <a:gd name="T81" fmla="*/ 0 h 258406"/>
              <a:gd name="T82" fmla="*/ 249725 w 306026"/>
              <a:gd name="T83" fmla="*/ 190723 h 258406"/>
              <a:gd name="T84" fmla="*/ 243266 w 306026"/>
              <a:gd name="T85" fmla="*/ 191800 h 258406"/>
              <a:gd name="T86" fmla="*/ 263361 w 306026"/>
              <a:gd name="T87" fmla="*/ 124634 h 258406"/>
              <a:gd name="T88" fmla="*/ 210969 w 306026"/>
              <a:gd name="T89" fmla="*/ 178511 h 258406"/>
              <a:gd name="T90" fmla="*/ 222093 w 306026"/>
              <a:gd name="T91" fmla="*/ 190364 h 258406"/>
              <a:gd name="T92" fmla="*/ 215634 w 306026"/>
              <a:gd name="T93" fmla="*/ 191800 h 258406"/>
              <a:gd name="T94" fmla="*/ 157500 w 306026"/>
              <a:gd name="T95" fmla="*/ 202935 h 258406"/>
              <a:gd name="T96" fmla="*/ 148170 w 306026"/>
              <a:gd name="T97" fmla="*/ 202935 h 258406"/>
              <a:gd name="T98" fmla="*/ 90395 w 306026"/>
              <a:gd name="T99" fmla="*/ 191800 h 258406"/>
              <a:gd name="T100" fmla="*/ 83935 w 306026"/>
              <a:gd name="T101" fmla="*/ 190364 h 258406"/>
              <a:gd name="T102" fmla="*/ 94701 w 306026"/>
              <a:gd name="T103" fmla="*/ 178511 h 258406"/>
              <a:gd name="T104" fmla="*/ 42667 w 306026"/>
              <a:gd name="T105" fmla="*/ 124634 h 258406"/>
              <a:gd name="T106" fmla="*/ 62404 w 306026"/>
              <a:gd name="T107" fmla="*/ 191800 h 258406"/>
              <a:gd name="T108" fmla="*/ 56304 w 306026"/>
              <a:gd name="T109" fmla="*/ 190723 h 258406"/>
              <a:gd name="T110" fmla="*/ 152835 w 306026"/>
              <a:gd name="T111" fmla="*/ 0 h 258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06026" h="258406">
                <a:moveTo>
                  <a:pt x="81649" y="208919"/>
                </a:moveTo>
                <a:cubicBezTo>
                  <a:pt x="57561" y="211148"/>
                  <a:pt x="36269" y="218817"/>
                  <a:pt x="30314" y="220957"/>
                </a:cubicBezTo>
                <a:lnTo>
                  <a:pt x="23818" y="235223"/>
                </a:lnTo>
                <a:lnTo>
                  <a:pt x="129917" y="235223"/>
                </a:lnTo>
                <a:cubicBezTo>
                  <a:pt x="131361" y="235223"/>
                  <a:pt x="132443" y="235937"/>
                  <a:pt x="133165" y="236650"/>
                </a:cubicBezTo>
                <a:cubicBezTo>
                  <a:pt x="133887" y="237363"/>
                  <a:pt x="134608" y="238433"/>
                  <a:pt x="134608" y="239860"/>
                </a:cubicBezTo>
                <a:cubicBezTo>
                  <a:pt x="134608" y="242357"/>
                  <a:pt x="135330" y="244497"/>
                  <a:pt x="137495" y="246280"/>
                </a:cubicBezTo>
                <a:cubicBezTo>
                  <a:pt x="138939" y="248063"/>
                  <a:pt x="141465" y="249133"/>
                  <a:pt x="143630" y="249133"/>
                </a:cubicBezTo>
                <a:lnTo>
                  <a:pt x="162396" y="249133"/>
                </a:lnTo>
                <a:cubicBezTo>
                  <a:pt x="167448" y="249133"/>
                  <a:pt x="171779" y="244853"/>
                  <a:pt x="171779" y="239860"/>
                </a:cubicBezTo>
                <a:cubicBezTo>
                  <a:pt x="171779" y="237363"/>
                  <a:pt x="173583" y="235223"/>
                  <a:pt x="176470" y="235223"/>
                </a:cubicBezTo>
                <a:lnTo>
                  <a:pt x="282569" y="235223"/>
                </a:lnTo>
                <a:lnTo>
                  <a:pt x="275712" y="220957"/>
                </a:lnTo>
                <a:cubicBezTo>
                  <a:pt x="264164" y="216677"/>
                  <a:pt x="190906" y="190283"/>
                  <a:pt x="156622" y="229517"/>
                </a:cubicBezTo>
                <a:cubicBezTo>
                  <a:pt x="154818" y="231657"/>
                  <a:pt x="151570" y="231657"/>
                  <a:pt x="149765" y="229517"/>
                </a:cubicBezTo>
                <a:cubicBezTo>
                  <a:pt x="132624" y="209900"/>
                  <a:pt x="105738" y="206690"/>
                  <a:pt x="81649" y="208919"/>
                </a:cubicBezTo>
                <a:close/>
                <a:moveTo>
                  <a:pt x="74341" y="200181"/>
                </a:moveTo>
                <a:cubicBezTo>
                  <a:pt x="100595" y="196793"/>
                  <a:pt x="131721" y="198843"/>
                  <a:pt x="153013" y="219887"/>
                </a:cubicBezTo>
                <a:cubicBezTo>
                  <a:pt x="195958" y="177800"/>
                  <a:pt x="277517" y="211683"/>
                  <a:pt x="281126" y="213110"/>
                </a:cubicBezTo>
                <a:cubicBezTo>
                  <a:pt x="282208" y="213467"/>
                  <a:pt x="282930" y="214537"/>
                  <a:pt x="283652" y="215607"/>
                </a:cubicBezTo>
                <a:lnTo>
                  <a:pt x="292674" y="235223"/>
                </a:lnTo>
                <a:lnTo>
                  <a:pt x="301335" y="235223"/>
                </a:lnTo>
                <a:cubicBezTo>
                  <a:pt x="303861" y="235223"/>
                  <a:pt x="306026" y="237363"/>
                  <a:pt x="306026" y="239860"/>
                </a:cubicBezTo>
                <a:cubicBezTo>
                  <a:pt x="306026" y="242357"/>
                  <a:pt x="303861" y="244497"/>
                  <a:pt x="301335" y="244497"/>
                </a:cubicBezTo>
                <a:lnTo>
                  <a:pt x="180440" y="244497"/>
                </a:lnTo>
                <a:cubicBezTo>
                  <a:pt x="178275" y="252343"/>
                  <a:pt x="171057" y="258406"/>
                  <a:pt x="162396" y="258406"/>
                </a:cubicBezTo>
                <a:lnTo>
                  <a:pt x="143630" y="258406"/>
                </a:lnTo>
                <a:cubicBezTo>
                  <a:pt x="135330" y="258406"/>
                  <a:pt x="127752" y="252343"/>
                  <a:pt x="125947" y="244497"/>
                </a:cubicBezTo>
                <a:lnTo>
                  <a:pt x="4692" y="244497"/>
                </a:lnTo>
                <a:cubicBezTo>
                  <a:pt x="2166" y="244497"/>
                  <a:pt x="0" y="242357"/>
                  <a:pt x="0" y="239860"/>
                </a:cubicBezTo>
                <a:cubicBezTo>
                  <a:pt x="0" y="237363"/>
                  <a:pt x="2166" y="235223"/>
                  <a:pt x="4692" y="235223"/>
                </a:cubicBezTo>
                <a:lnTo>
                  <a:pt x="13714" y="235223"/>
                </a:lnTo>
                <a:lnTo>
                  <a:pt x="22736" y="215607"/>
                </a:lnTo>
                <a:cubicBezTo>
                  <a:pt x="23097" y="214537"/>
                  <a:pt x="24179" y="213467"/>
                  <a:pt x="24901" y="213110"/>
                </a:cubicBezTo>
                <a:cubicBezTo>
                  <a:pt x="26705" y="212397"/>
                  <a:pt x="48087" y="203569"/>
                  <a:pt x="74341" y="200181"/>
                </a:cubicBezTo>
                <a:close/>
                <a:moveTo>
                  <a:pt x="157500" y="124634"/>
                </a:moveTo>
                <a:lnTo>
                  <a:pt x="157500" y="163425"/>
                </a:lnTo>
                <a:cubicBezTo>
                  <a:pt x="173289" y="164143"/>
                  <a:pt x="188720" y="167735"/>
                  <a:pt x="202715" y="174200"/>
                </a:cubicBezTo>
                <a:cubicBezTo>
                  <a:pt x="210251" y="158397"/>
                  <a:pt x="214199" y="141874"/>
                  <a:pt x="214916" y="124634"/>
                </a:cubicBezTo>
                <a:lnTo>
                  <a:pt x="157500" y="124634"/>
                </a:lnTo>
                <a:close/>
                <a:moveTo>
                  <a:pt x="91112" y="124634"/>
                </a:moveTo>
                <a:cubicBezTo>
                  <a:pt x="91471" y="141874"/>
                  <a:pt x="95419" y="158397"/>
                  <a:pt x="102954" y="174200"/>
                </a:cubicBezTo>
                <a:cubicBezTo>
                  <a:pt x="116950" y="167735"/>
                  <a:pt x="132380" y="164143"/>
                  <a:pt x="148170" y="163425"/>
                </a:cubicBezTo>
                <a:lnTo>
                  <a:pt x="148170" y="124634"/>
                </a:lnTo>
                <a:lnTo>
                  <a:pt x="91112" y="124634"/>
                </a:lnTo>
                <a:close/>
                <a:moveTo>
                  <a:pt x="202715" y="65729"/>
                </a:moveTo>
                <a:cubicBezTo>
                  <a:pt x="188720" y="72194"/>
                  <a:pt x="173648" y="76145"/>
                  <a:pt x="157500" y="76504"/>
                </a:cubicBezTo>
                <a:lnTo>
                  <a:pt x="157500" y="115655"/>
                </a:lnTo>
                <a:lnTo>
                  <a:pt x="214916" y="115655"/>
                </a:lnTo>
                <a:cubicBezTo>
                  <a:pt x="214557" y="98055"/>
                  <a:pt x="210251" y="81174"/>
                  <a:pt x="202715" y="65729"/>
                </a:cubicBezTo>
                <a:close/>
                <a:moveTo>
                  <a:pt x="103313" y="65729"/>
                </a:moveTo>
                <a:cubicBezTo>
                  <a:pt x="95777" y="81174"/>
                  <a:pt x="91471" y="98055"/>
                  <a:pt x="91112" y="115655"/>
                </a:cubicBezTo>
                <a:lnTo>
                  <a:pt x="148170" y="115655"/>
                </a:lnTo>
                <a:lnTo>
                  <a:pt x="148170" y="76504"/>
                </a:lnTo>
                <a:cubicBezTo>
                  <a:pt x="132380" y="76145"/>
                  <a:pt x="117309" y="72553"/>
                  <a:pt x="103313" y="65729"/>
                </a:cubicBezTo>
                <a:close/>
                <a:moveTo>
                  <a:pt x="234294" y="44897"/>
                </a:moveTo>
                <a:cubicBezTo>
                  <a:pt x="227117" y="51721"/>
                  <a:pt x="219222" y="57109"/>
                  <a:pt x="210969" y="61778"/>
                </a:cubicBezTo>
                <a:cubicBezTo>
                  <a:pt x="219222" y="78300"/>
                  <a:pt x="223529" y="96618"/>
                  <a:pt x="224246" y="115655"/>
                </a:cubicBezTo>
                <a:lnTo>
                  <a:pt x="263720" y="115655"/>
                </a:lnTo>
                <a:cubicBezTo>
                  <a:pt x="262285" y="88357"/>
                  <a:pt x="251160" y="63574"/>
                  <a:pt x="234294" y="44897"/>
                </a:cubicBezTo>
                <a:close/>
                <a:moveTo>
                  <a:pt x="71734" y="44897"/>
                </a:moveTo>
                <a:cubicBezTo>
                  <a:pt x="54510" y="63933"/>
                  <a:pt x="43385" y="88357"/>
                  <a:pt x="42667" y="115655"/>
                </a:cubicBezTo>
                <a:lnTo>
                  <a:pt x="81782" y="115655"/>
                </a:lnTo>
                <a:cubicBezTo>
                  <a:pt x="82500" y="96618"/>
                  <a:pt x="86806" y="78300"/>
                  <a:pt x="95060" y="61778"/>
                </a:cubicBezTo>
                <a:cubicBezTo>
                  <a:pt x="86447" y="57109"/>
                  <a:pt x="78911" y="51721"/>
                  <a:pt x="71734" y="44897"/>
                </a:cubicBezTo>
                <a:close/>
                <a:moveTo>
                  <a:pt x="157500" y="13289"/>
                </a:moveTo>
                <a:lnTo>
                  <a:pt x="157500" y="67525"/>
                </a:lnTo>
                <a:cubicBezTo>
                  <a:pt x="171854" y="66807"/>
                  <a:pt x="185849" y="63215"/>
                  <a:pt x="198768" y="57827"/>
                </a:cubicBezTo>
                <a:cubicBezTo>
                  <a:pt x="188720" y="40228"/>
                  <a:pt x="174725" y="24783"/>
                  <a:pt x="157500" y="13289"/>
                </a:cubicBezTo>
                <a:close/>
                <a:moveTo>
                  <a:pt x="148170" y="13289"/>
                </a:moveTo>
                <a:cubicBezTo>
                  <a:pt x="131304" y="24783"/>
                  <a:pt x="116950" y="39868"/>
                  <a:pt x="107261" y="57827"/>
                </a:cubicBezTo>
                <a:cubicBezTo>
                  <a:pt x="120179" y="63215"/>
                  <a:pt x="133816" y="66807"/>
                  <a:pt x="148170" y="67525"/>
                </a:cubicBezTo>
                <a:lnTo>
                  <a:pt x="148170" y="13289"/>
                </a:lnTo>
                <a:close/>
                <a:moveTo>
                  <a:pt x="169701" y="10775"/>
                </a:moveTo>
                <a:cubicBezTo>
                  <a:pt x="185132" y="22269"/>
                  <a:pt x="197691" y="36995"/>
                  <a:pt x="207022" y="53517"/>
                </a:cubicBezTo>
                <a:cubicBezTo>
                  <a:pt x="214199" y="49207"/>
                  <a:pt x="221376" y="44538"/>
                  <a:pt x="227835" y="38432"/>
                </a:cubicBezTo>
                <a:cubicBezTo>
                  <a:pt x="212045" y="24065"/>
                  <a:pt x="191950" y="14008"/>
                  <a:pt x="169701" y="10775"/>
                </a:cubicBezTo>
                <a:close/>
                <a:moveTo>
                  <a:pt x="135969" y="10775"/>
                </a:moveTo>
                <a:cubicBezTo>
                  <a:pt x="114079" y="14008"/>
                  <a:pt x="93983" y="24065"/>
                  <a:pt x="78194" y="38432"/>
                </a:cubicBezTo>
                <a:cubicBezTo>
                  <a:pt x="84653" y="44538"/>
                  <a:pt x="91830" y="49207"/>
                  <a:pt x="99007" y="53517"/>
                </a:cubicBezTo>
                <a:cubicBezTo>
                  <a:pt x="108337" y="36995"/>
                  <a:pt x="120897" y="22269"/>
                  <a:pt x="135969" y="10775"/>
                </a:cubicBezTo>
                <a:close/>
                <a:moveTo>
                  <a:pt x="152835" y="0"/>
                </a:moveTo>
                <a:cubicBezTo>
                  <a:pt x="219222" y="0"/>
                  <a:pt x="272691" y="53876"/>
                  <a:pt x="272691" y="119965"/>
                </a:cubicBezTo>
                <a:cubicBezTo>
                  <a:pt x="272691" y="145825"/>
                  <a:pt x="264797" y="170249"/>
                  <a:pt x="249725" y="190723"/>
                </a:cubicBezTo>
                <a:cubicBezTo>
                  <a:pt x="249007" y="192159"/>
                  <a:pt x="247572" y="192878"/>
                  <a:pt x="246136" y="192878"/>
                </a:cubicBezTo>
                <a:cubicBezTo>
                  <a:pt x="245060" y="192878"/>
                  <a:pt x="243983" y="192159"/>
                  <a:pt x="243266" y="191800"/>
                </a:cubicBezTo>
                <a:cubicBezTo>
                  <a:pt x="241112" y="190004"/>
                  <a:pt x="240754" y="187490"/>
                  <a:pt x="242189" y="185335"/>
                </a:cubicBezTo>
                <a:cubicBezTo>
                  <a:pt x="255467" y="167735"/>
                  <a:pt x="262644" y="146544"/>
                  <a:pt x="263361" y="124634"/>
                </a:cubicBezTo>
                <a:lnTo>
                  <a:pt x="224246" y="124634"/>
                </a:lnTo>
                <a:cubicBezTo>
                  <a:pt x="223529" y="143311"/>
                  <a:pt x="219222" y="161270"/>
                  <a:pt x="210969" y="178511"/>
                </a:cubicBezTo>
                <a:cubicBezTo>
                  <a:pt x="214557" y="179947"/>
                  <a:pt x="217787" y="182102"/>
                  <a:pt x="220658" y="184258"/>
                </a:cubicBezTo>
                <a:cubicBezTo>
                  <a:pt x="222811" y="185694"/>
                  <a:pt x="223170" y="188568"/>
                  <a:pt x="222093" y="190364"/>
                </a:cubicBezTo>
                <a:cubicBezTo>
                  <a:pt x="221017" y="191800"/>
                  <a:pt x="219581" y="192878"/>
                  <a:pt x="218146" y="192878"/>
                </a:cubicBezTo>
                <a:cubicBezTo>
                  <a:pt x="217069" y="192878"/>
                  <a:pt x="216352" y="192159"/>
                  <a:pt x="215634" y="191800"/>
                </a:cubicBezTo>
                <a:cubicBezTo>
                  <a:pt x="198409" y="179947"/>
                  <a:pt x="178313" y="173482"/>
                  <a:pt x="157500" y="172764"/>
                </a:cubicBezTo>
                <a:lnTo>
                  <a:pt x="157500" y="202935"/>
                </a:lnTo>
                <a:cubicBezTo>
                  <a:pt x="157500" y="205449"/>
                  <a:pt x="155347" y="207604"/>
                  <a:pt x="152835" y="207604"/>
                </a:cubicBezTo>
                <a:cubicBezTo>
                  <a:pt x="150323" y="207604"/>
                  <a:pt x="148170" y="205449"/>
                  <a:pt x="148170" y="202935"/>
                </a:cubicBezTo>
                <a:lnTo>
                  <a:pt x="148170" y="172764"/>
                </a:lnTo>
                <a:cubicBezTo>
                  <a:pt x="127356" y="173482"/>
                  <a:pt x="107620" y="179947"/>
                  <a:pt x="90395" y="191800"/>
                </a:cubicBezTo>
                <a:cubicBezTo>
                  <a:pt x="89677" y="192519"/>
                  <a:pt x="88600" y="192878"/>
                  <a:pt x="87883" y="192878"/>
                </a:cubicBezTo>
                <a:cubicBezTo>
                  <a:pt x="86447" y="192878"/>
                  <a:pt x="85012" y="191800"/>
                  <a:pt x="83935" y="190364"/>
                </a:cubicBezTo>
                <a:cubicBezTo>
                  <a:pt x="82500" y="188568"/>
                  <a:pt x="82859" y="185694"/>
                  <a:pt x="85012" y="184258"/>
                </a:cubicBezTo>
                <a:cubicBezTo>
                  <a:pt x="88242" y="182102"/>
                  <a:pt x="91471" y="180307"/>
                  <a:pt x="94701" y="178511"/>
                </a:cubicBezTo>
                <a:cubicBezTo>
                  <a:pt x="86447" y="161270"/>
                  <a:pt x="82500" y="143311"/>
                  <a:pt x="81782" y="124634"/>
                </a:cubicBezTo>
                <a:lnTo>
                  <a:pt x="42667" y="124634"/>
                </a:lnTo>
                <a:cubicBezTo>
                  <a:pt x="43385" y="146544"/>
                  <a:pt x="50562" y="167735"/>
                  <a:pt x="63481" y="185335"/>
                </a:cubicBezTo>
                <a:cubicBezTo>
                  <a:pt x="64916" y="187490"/>
                  <a:pt x="64557" y="190004"/>
                  <a:pt x="62404" y="191800"/>
                </a:cubicBezTo>
                <a:cubicBezTo>
                  <a:pt x="61687" y="192159"/>
                  <a:pt x="60969" y="192878"/>
                  <a:pt x="59892" y="192878"/>
                </a:cubicBezTo>
                <a:cubicBezTo>
                  <a:pt x="58457" y="192878"/>
                  <a:pt x="57021" y="192159"/>
                  <a:pt x="56304" y="190723"/>
                </a:cubicBezTo>
                <a:cubicBezTo>
                  <a:pt x="40873" y="170249"/>
                  <a:pt x="33337" y="145825"/>
                  <a:pt x="33337" y="119965"/>
                </a:cubicBezTo>
                <a:cubicBezTo>
                  <a:pt x="33337" y="53876"/>
                  <a:pt x="86806" y="0"/>
                  <a:pt x="15283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defTabSz="566997"/>
            <a:endParaRPr lang="en-US" sz="1116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8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>
            <a:extLst>
              <a:ext uri="{FF2B5EF4-FFF2-40B4-BE49-F238E27FC236}">
                <a16:creationId xmlns:a16="http://schemas.microsoft.com/office/drawing/2014/main" id="{4BEAD8A0-4C53-A445-9566-12D9871030FF}"/>
              </a:ext>
            </a:extLst>
          </p:cNvPr>
          <p:cNvGrpSpPr/>
          <p:nvPr/>
        </p:nvGrpSpPr>
        <p:grpSpPr>
          <a:xfrm>
            <a:off x="647530" y="4016693"/>
            <a:ext cx="2179510" cy="3220678"/>
            <a:chOff x="8704441" y="2571694"/>
            <a:chExt cx="7028256" cy="10385705"/>
          </a:xfrm>
        </p:grpSpPr>
        <p:sp>
          <p:nvSpPr>
            <p:cNvPr id="43" name="Shape 34173">
              <a:extLst>
                <a:ext uri="{FF2B5EF4-FFF2-40B4-BE49-F238E27FC236}">
                  <a16:creationId xmlns:a16="http://schemas.microsoft.com/office/drawing/2014/main" id="{7C2ABBD9-BBC5-C744-A88A-B0FB6D066E4D}"/>
                </a:ext>
              </a:extLst>
            </p:cNvPr>
            <p:cNvSpPr/>
            <p:nvPr/>
          </p:nvSpPr>
          <p:spPr>
            <a:xfrm>
              <a:off x="8704441" y="4977041"/>
              <a:ext cx="795138" cy="69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29" extrusionOk="0">
                  <a:moveTo>
                    <a:pt x="20115" y="12466"/>
                  </a:moveTo>
                  <a:cubicBezTo>
                    <a:pt x="19732" y="10390"/>
                    <a:pt x="17957" y="9059"/>
                    <a:pt x="16157" y="9500"/>
                  </a:cubicBezTo>
                  <a:cubicBezTo>
                    <a:pt x="15676" y="9618"/>
                    <a:pt x="15243" y="9853"/>
                    <a:pt x="14872" y="10171"/>
                  </a:cubicBezTo>
                  <a:lnTo>
                    <a:pt x="17218" y="12800"/>
                  </a:lnTo>
                  <a:cubicBezTo>
                    <a:pt x="17383" y="12986"/>
                    <a:pt x="17387" y="13290"/>
                    <a:pt x="17227" y="13481"/>
                  </a:cubicBezTo>
                  <a:cubicBezTo>
                    <a:pt x="17066" y="13671"/>
                    <a:pt x="16803" y="13676"/>
                    <a:pt x="16637" y="13490"/>
                  </a:cubicBezTo>
                  <a:lnTo>
                    <a:pt x="14268" y="10834"/>
                  </a:lnTo>
                  <a:cubicBezTo>
                    <a:pt x="13652" y="11707"/>
                    <a:pt x="13371" y="12880"/>
                    <a:pt x="13589" y="14063"/>
                  </a:cubicBezTo>
                  <a:cubicBezTo>
                    <a:pt x="13972" y="16139"/>
                    <a:pt x="15747" y="17470"/>
                    <a:pt x="17547" y="17029"/>
                  </a:cubicBezTo>
                  <a:cubicBezTo>
                    <a:pt x="19346" y="16589"/>
                    <a:pt x="20498" y="14541"/>
                    <a:pt x="20115" y="12466"/>
                  </a:cubicBezTo>
                  <a:close/>
                  <a:moveTo>
                    <a:pt x="12445" y="7390"/>
                  </a:moveTo>
                  <a:lnTo>
                    <a:pt x="10862" y="7777"/>
                  </a:lnTo>
                  <a:cubicBezTo>
                    <a:pt x="10683" y="7821"/>
                    <a:pt x="10443" y="7721"/>
                    <a:pt x="10330" y="7554"/>
                  </a:cubicBezTo>
                  <a:lnTo>
                    <a:pt x="9382" y="6156"/>
                  </a:lnTo>
                  <a:lnTo>
                    <a:pt x="7858" y="9354"/>
                  </a:lnTo>
                  <a:cubicBezTo>
                    <a:pt x="7858" y="9354"/>
                    <a:pt x="8237" y="9436"/>
                    <a:pt x="8700" y="9536"/>
                  </a:cubicBezTo>
                  <a:lnTo>
                    <a:pt x="12662" y="8566"/>
                  </a:lnTo>
                  <a:cubicBezTo>
                    <a:pt x="12662" y="8566"/>
                    <a:pt x="12445" y="7390"/>
                    <a:pt x="12445" y="7390"/>
                  </a:cubicBezTo>
                  <a:close/>
                  <a:moveTo>
                    <a:pt x="12276" y="9645"/>
                  </a:moveTo>
                  <a:lnTo>
                    <a:pt x="10649" y="10043"/>
                  </a:lnTo>
                  <a:cubicBezTo>
                    <a:pt x="10837" y="10188"/>
                    <a:pt x="10975" y="10413"/>
                    <a:pt x="11024" y="10676"/>
                  </a:cubicBezTo>
                  <a:lnTo>
                    <a:pt x="11025" y="10675"/>
                  </a:lnTo>
                  <a:cubicBezTo>
                    <a:pt x="11025" y="10675"/>
                    <a:pt x="11166" y="11451"/>
                    <a:pt x="11342" y="12416"/>
                  </a:cubicBezTo>
                  <a:cubicBezTo>
                    <a:pt x="11342" y="12416"/>
                    <a:pt x="12276" y="9645"/>
                    <a:pt x="12276" y="9645"/>
                  </a:cubicBezTo>
                  <a:close/>
                  <a:moveTo>
                    <a:pt x="9392" y="11587"/>
                  </a:moveTo>
                  <a:cubicBezTo>
                    <a:pt x="9392" y="11587"/>
                    <a:pt x="7390" y="11287"/>
                    <a:pt x="6435" y="11138"/>
                  </a:cubicBezTo>
                  <a:lnTo>
                    <a:pt x="5956" y="12381"/>
                  </a:lnTo>
                  <a:cubicBezTo>
                    <a:pt x="6790" y="12920"/>
                    <a:pt x="7454" y="13798"/>
                    <a:pt x="7783" y="14892"/>
                  </a:cubicBezTo>
                  <a:lnTo>
                    <a:pt x="9906" y="14373"/>
                  </a:lnTo>
                  <a:cubicBezTo>
                    <a:pt x="9906" y="14373"/>
                    <a:pt x="9392" y="11587"/>
                    <a:pt x="9392" y="11587"/>
                  </a:cubicBezTo>
                  <a:close/>
                  <a:moveTo>
                    <a:pt x="7320" y="15990"/>
                  </a:moveTo>
                  <a:lnTo>
                    <a:pt x="4073" y="16785"/>
                  </a:lnTo>
                  <a:cubicBezTo>
                    <a:pt x="3848" y="16840"/>
                    <a:pt x="3626" y="16674"/>
                    <a:pt x="3578" y="16414"/>
                  </a:cubicBezTo>
                  <a:cubicBezTo>
                    <a:pt x="3557" y="16296"/>
                    <a:pt x="3576" y="16181"/>
                    <a:pt x="3622" y="16083"/>
                  </a:cubicBezTo>
                  <a:lnTo>
                    <a:pt x="3621" y="16082"/>
                  </a:lnTo>
                  <a:lnTo>
                    <a:pt x="4917" y="12711"/>
                  </a:lnTo>
                  <a:cubicBezTo>
                    <a:pt x="4410" y="12543"/>
                    <a:pt x="3861" y="12510"/>
                    <a:pt x="3309" y="12645"/>
                  </a:cubicBezTo>
                  <a:cubicBezTo>
                    <a:pt x="1510" y="13086"/>
                    <a:pt x="358" y="15133"/>
                    <a:pt x="741" y="17209"/>
                  </a:cubicBezTo>
                  <a:cubicBezTo>
                    <a:pt x="1124" y="19285"/>
                    <a:pt x="2899" y="20615"/>
                    <a:pt x="4699" y="20175"/>
                  </a:cubicBezTo>
                  <a:cubicBezTo>
                    <a:pt x="6388" y="19761"/>
                    <a:pt x="7507" y="17930"/>
                    <a:pt x="7320" y="15990"/>
                  </a:cubicBezTo>
                  <a:close/>
                  <a:moveTo>
                    <a:pt x="4700" y="15647"/>
                  </a:moveTo>
                  <a:lnTo>
                    <a:pt x="7121" y="15055"/>
                  </a:lnTo>
                  <a:cubicBezTo>
                    <a:pt x="6845" y="14210"/>
                    <a:pt x="6329" y="13528"/>
                    <a:pt x="5683" y="13093"/>
                  </a:cubicBezTo>
                  <a:cubicBezTo>
                    <a:pt x="5683" y="13093"/>
                    <a:pt x="4700" y="15647"/>
                    <a:pt x="4700" y="15647"/>
                  </a:cubicBezTo>
                  <a:close/>
                  <a:moveTo>
                    <a:pt x="20768" y="12306"/>
                  </a:moveTo>
                  <a:cubicBezTo>
                    <a:pt x="21228" y="14801"/>
                    <a:pt x="19848" y="17253"/>
                    <a:pt x="17686" y="17782"/>
                  </a:cubicBezTo>
                  <a:cubicBezTo>
                    <a:pt x="15523" y="18311"/>
                    <a:pt x="13397" y="16718"/>
                    <a:pt x="12936" y="14223"/>
                  </a:cubicBezTo>
                  <a:cubicBezTo>
                    <a:pt x="12670" y="12777"/>
                    <a:pt x="13022" y="11346"/>
                    <a:pt x="13786" y="10295"/>
                  </a:cubicBezTo>
                  <a:lnTo>
                    <a:pt x="13180" y="9616"/>
                  </a:lnTo>
                  <a:lnTo>
                    <a:pt x="11655" y="14141"/>
                  </a:lnTo>
                  <a:cubicBezTo>
                    <a:pt x="11845" y="15192"/>
                    <a:pt x="12003" y="16082"/>
                    <a:pt x="12002" y="16116"/>
                  </a:cubicBezTo>
                  <a:cubicBezTo>
                    <a:pt x="11988" y="16676"/>
                    <a:pt x="11582" y="17117"/>
                    <a:pt x="11096" y="17100"/>
                  </a:cubicBezTo>
                  <a:cubicBezTo>
                    <a:pt x="10682" y="17085"/>
                    <a:pt x="10344" y="16743"/>
                    <a:pt x="10261" y="16295"/>
                  </a:cubicBezTo>
                  <a:lnTo>
                    <a:pt x="10260" y="16295"/>
                  </a:lnTo>
                  <a:lnTo>
                    <a:pt x="10079" y="15314"/>
                  </a:lnTo>
                  <a:lnTo>
                    <a:pt x="7974" y="15829"/>
                  </a:lnTo>
                  <a:cubicBezTo>
                    <a:pt x="8237" y="18189"/>
                    <a:pt x="6891" y="20425"/>
                    <a:pt x="4838" y="20928"/>
                  </a:cubicBezTo>
                  <a:cubicBezTo>
                    <a:pt x="2675" y="21457"/>
                    <a:pt x="549" y="19863"/>
                    <a:pt x="88" y="17369"/>
                  </a:cubicBezTo>
                  <a:cubicBezTo>
                    <a:pt x="-372" y="14874"/>
                    <a:pt x="1008" y="12422"/>
                    <a:pt x="3170" y="11892"/>
                  </a:cubicBezTo>
                  <a:cubicBezTo>
                    <a:pt x="3866" y="11722"/>
                    <a:pt x="4557" y="11772"/>
                    <a:pt x="5191" y="12001"/>
                  </a:cubicBezTo>
                  <a:lnTo>
                    <a:pt x="5611" y="10908"/>
                  </a:lnTo>
                  <a:cubicBezTo>
                    <a:pt x="5188" y="10637"/>
                    <a:pt x="4908" y="10111"/>
                    <a:pt x="4924" y="9516"/>
                  </a:cubicBezTo>
                  <a:cubicBezTo>
                    <a:pt x="4931" y="9235"/>
                    <a:pt x="5004" y="8976"/>
                    <a:pt x="5123" y="8753"/>
                  </a:cubicBezTo>
                  <a:lnTo>
                    <a:pt x="5122" y="8753"/>
                  </a:lnTo>
                  <a:lnTo>
                    <a:pt x="7375" y="4249"/>
                  </a:lnTo>
                  <a:lnTo>
                    <a:pt x="7375" y="4250"/>
                  </a:lnTo>
                  <a:cubicBezTo>
                    <a:pt x="7591" y="3700"/>
                    <a:pt x="8076" y="3326"/>
                    <a:pt x="8631" y="3346"/>
                  </a:cubicBezTo>
                  <a:cubicBezTo>
                    <a:pt x="9070" y="3361"/>
                    <a:pt x="9452" y="3620"/>
                    <a:pt x="9685" y="4006"/>
                  </a:cubicBezTo>
                  <a:lnTo>
                    <a:pt x="9686" y="4006"/>
                  </a:lnTo>
                  <a:lnTo>
                    <a:pt x="11018" y="6165"/>
                  </a:lnTo>
                  <a:lnTo>
                    <a:pt x="12915" y="5701"/>
                  </a:lnTo>
                  <a:cubicBezTo>
                    <a:pt x="13275" y="5613"/>
                    <a:pt x="13630" y="5878"/>
                    <a:pt x="13706" y="6294"/>
                  </a:cubicBezTo>
                  <a:cubicBezTo>
                    <a:pt x="13778" y="6683"/>
                    <a:pt x="13580" y="7062"/>
                    <a:pt x="13259" y="7182"/>
                  </a:cubicBezTo>
                  <a:lnTo>
                    <a:pt x="13534" y="8671"/>
                  </a:lnTo>
                  <a:lnTo>
                    <a:pt x="14385" y="9625"/>
                  </a:lnTo>
                  <a:cubicBezTo>
                    <a:pt x="14850" y="9205"/>
                    <a:pt x="15402" y="8898"/>
                    <a:pt x="16018" y="8747"/>
                  </a:cubicBezTo>
                  <a:cubicBezTo>
                    <a:pt x="18181" y="8217"/>
                    <a:pt x="20307" y="9811"/>
                    <a:pt x="20768" y="12306"/>
                  </a:cubicBezTo>
                  <a:close/>
                  <a:moveTo>
                    <a:pt x="8795" y="1859"/>
                  </a:moveTo>
                  <a:cubicBezTo>
                    <a:pt x="8642" y="1027"/>
                    <a:pt x="9102" y="210"/>
                    <a:pt x="9823" y="34"/>
                  </a:cubicBezTo>
                  <a:cubicBezTo>
                    <a:pt x="10543" y="-143"/>
                    <a:pt x="11252" y="388"/>
                    <a:pt x="11406" y="1220"/>
                  </a:cubicBezTo>
                  <a:cubicBezTo>
                    <a:pt x="11559" y="2051"/>
                    <a:pt x="11099" y="2869"/>
                    <a:pt x="10378" y="3045"/>
                  </a:cubicBezTo>
                  <a:cubicBezTo>
                    <a:pt x="9658" y="3222"/>
                    <a:pt x="8949" y="2690"/>
                    <a:pt x="8795" y="18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4" name="Shape 34174">
              <a:extLst>
                <a:ext uri="{FF2B5EF4-FFF2-40B4-BE49-F238E27FC236}">
                  <a16:creationId xmlns:a16="http://schemas.microsoft.com/office/drawing/2014/main" id="{B89D6FCE-8A07-2F4B-BC7C-28593783ECCF}"/>
                </a:ext>
              </a:extLst>
            </p:cNvPr>
            <p:cNvSpPr/>
            <p:nvPr/>
          </p:nvSpPr>
          <p:spPr>
            <a:xfrm>
              <a:off x="13207711" y="5129396"/>
              <a:ext cx="316260" cy="63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5" name="Shape 34175">
              <a:extLst>
                <a:ext uri="{FF2B5EF4-FFF2-40B4-BE49-F238E27FC236}">
                  <a16:creationId xmlns:a16="http://schemas.microsoft.com/office/drawing/2014/main" id="{128F6F9B-F7C8-1845-9B4C-0EC0496EC080}"/>
                </a:ext>
              </a:extLst>
            </p:cNvPr>
            <p:cNvSpPr/>
            <p:nvPr/>
          </p:nvSpPr>
          <p:spPr>
            <a:xfrm>
              <a:off x="13346915" y="6245061"/>
              <a:ext cx="528722" cy="46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extrusionOk="0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6" name="Shape 34176">
              <a:extLst>
                <a:ext uri="{FF2B5EF4-FFF2-40B4-BE49-F238E27FC236}">
                  <a16:creationId xmlns:a16="http://schemas.microsoft.com/office/drawing/2014/main" id="{9C64BCDC-E2F0-E146-88D7-41FFB1673416}"/>
                </a:ext>
              </a:extLst>
            </p:cNvPr>
            <p:cNvSpPr/>
            <p:nvPr/>
          </p:nvSpPr>
          <p:spPr>
            <a:xfrm>
              <a:off x="10903238" y="7779831"/>
              <a:ext cx="984814" cy="88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7" extrusionOk="0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7" name="Shape 34177">
              <a:extLst>
                <a:ext uri="{FF2B5EF4-FFF2-40B4-BE49-F238E27FC236}">
                  <a16:creationId xmlns:a16="http://schemas.microsoft.com/office/drawing/2014/main" id="{1C408270-55D1-804D-82D7-1476B5E43978}"/>
                </a:ext>
              </a:extLst>
            </p:cNvPr>
            <p:cNvSpPr/>
            <p:nvPr/>
          </p:nvSpPr>
          <p:spPr>
            <a:xfrm>
              <a:off x="11708307" y="11472461"/>
              <a:ext cx="584792" cy="50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37" y="21600"/>
                  </a:moveTo>
                  <a:cubicBezTo>
                    <a:pt x="7087" y="19915"/>
                    <a:pt x="7254" y="17403"/>
                    <a:pt x="7225" y="15022"/>
                  </a:cubicBezTo>
                  <a:cubicBezTo>
                    <a:pt x="9087" y="15916"/>
                    <a:pt x="11129" y="16612"/>
                    <a:pt x="13235" y="14961"/>
                  </a:cubicBezTo>
                  <a:cubicBezTo>
                    <a:pt x="15319" y="13326"/>
                    <a:pt x="15547" y="10891"/>
                    <a:pt x="15533" y="8574"/>
                  </a:cubicBezTo>
                  <a:cubicBezTo>
                    <a:pt x="17412" y="9482"/>
                    <a:pt x="19470" y="10214"/>
                    <a:pt x="21600" y="8543"/>
                  </a:cubicBezTo>
                  <a:lnTo>
                    <a:pt x="20969" y="7441"/>
                  </a:lnTo>
                  <a:cubicBezTo>
                    <a:pt x="19165" y="8855"/>
                    <a:pt x="17455" y="8115"/>
                    <a:pt x="15526" y="7147"/>
                  </a:cubicBezTo>
                  <a:cubicBezTo>
                    <a:pt x="15470" y="4670"/>
                    <a:pt x="15489" y="2522"/>
                    <a:pt x="17315" y="1092"/>
                  </a:cubicBezTo>
                  <a:lnTo>
                    <a:pt x="16670" y="0"/>
                  </a:lnTo>
                  <a:cubicBezTo>
                    <a:pt x="14521" y="1685"/>
                    <a:pt x="14346" y="4208"/>
                    <a:pt x="14375" y="6589"/>
                  </a:cubicBezTo>
                  <a:cubicBezTo>
                    <a:pt x="12514" y="5696"/>
                    <a:pt x="10476" y="5018"/>
                    <a:pt x="8371" y="6668"/>
                  </a:cubicBezTo>
                  <a:cubicBezTo>
                    <a:pt x="6282" y="8306"/>
                    <a:pt x="6070" y="10724"/>
                    <a:pt x="6085" y="13045"/>
                  </a:cubicBezTo>
                  <a:cubicBezTo>
                    <a:pt x="4204" y="12134"/>
                    <a:pt x="2134" y="11396"/>
                    <a:pt x="0" y="13068"/>
                  </a:cubicBezTo>
                  <a:cubicBezTo>
                    <a:pt x="0" y="13068"/>
                    <a:pt x="641" y="14162"/>
                    <a:pt x="641" y="14162"/>
                  </a:cubicBezTo>
                  <a:cubicBezTo>
                    <a:pt x="2449" y="12745"/>
                    <a:pt x="4156" y="13499"/>
                    <a:pt x="6093" y="14471"/>
                  </a:cubicBezTo>
                  <a:cubicBezTo>
                    <a:pt x="6148" y="16943"/>
                    <a:pt x="6117" y="19084"/>
                    <a:pt x="4295" y="20512"/>
                  </a:cubicBezTo>
                  <a:lnTo>
                    <a:pt x="4937" y="21600"/>
                  </a:lnTo>
                  <a:close/>
                  <a:moveTo>
                    <a:pt x="4054" y="19679"/>
                  </a:moveTo>
                  <a:cubicBezTo>
                    <a:pt x="4369" y="19426"/>
                    <a:pt x="4614" y="19148"/>
                    <a:pt x="4809" y="18844"/>
                  </a:cubicBezTo>
                  <a:cubicBezTo>
                    <a:pt x="4809" y="18844"/>
                    <a:pt x="2134" y="14221"/>
                    <a:pt x="2134" y="14221"/>
                  </a:cubicBezTo>
                  <a:cubicBezTo>
                    <a:pt x="1820" y="14319"/>
                    <a:pt x="1507" y="14483"/>
                    <a:pt x="1188" y="14730"/>
                  </a:cubicBezTo>
                  <a:lnTo>
                    <a:pt x="4054" y="19679"/>
                  </a:lnTo>
                  <a:close/>
                  <a:moveTo>
                    <a:pt x="5303" y="17641"/>
                  </a:moveTo>
                  <a:cubicBezTo>
                    <a:pt x="5447" y="17150"/>
                    <a:pt x="5511" y="16611"/>
                    <a:pt x="5534" y="16026"/>
                  </a:cubicBezTo>
                  <a:lnTo>
                    <a:pt x="4636" y="14466"/>
                  </a:lnTo>
                  <a:cubicBezTo>
                    <a:pt x="4164" y="14273"/>
                    <a:pt x="3712" y="14138"/>
                    <a:pt x="3269" y="14112"/>
                  </a:cubicBezTo>
                  <a:lnTo>
                    <a:pt x="5303" y="17641"/>
                  </a:lnTo>
                  <a:close/>
                  <a:moveTo>
                    <a:pt x="7218" y="13596"/>
                  </a:moveTo>
                  <a:cubicBezTo>
                    <a:pt x="7170" y="11212"/>
                    <a:pt x="7244" y="9148"/>
                    <a:pt x="9015" y="7760"/>
                  </a:cubicBezTo>
                  <a:cubicBezTo>
                    <a:pt x="10800" y="6360"/>
                    <a:pt x="12484" y="7073"/>
                    <a:pt x="14389" y="8027"/>
                  </a:cubicBezTo>
                  <a:cubicBezTo>
                    <a:pt x="14437" y="10403"/>
                    <a:pt x="14371" y="12473"/>
                    <a:pt x="12604" y="13859"/>
                  </a:cubicBezTo>
                  <a:cubicBezTo>
                    <a:pt x="10819" y="15258"/>
                    <a:pt x="9123" y="14549"/>
                    <a:pt x="7218" y="13596"/>
                  </a:cubicBezTo>
                  <a:close/>
                  <a:moveTo>
                    <a:pt x="9128" y="13531"/>
                  </a:moveTo>
                  <a:cubicBezTo>
                    <a:pt x="9683" y="13753"/>
                    <a:pt x="10215" y="13899"/>
                    <a:pt x="10736" y="13922"/>
                  </a:cubicBezTo>
                  <a:lnTo>
                    <a:pt x="8270" y="9693"/>
                  </a:lnTo>
                  <a:cubicBezTo>
                    <a:pt x="8094" y="10262"/>
                    <a:pt x="8018" y="10890"/>
                    <a:pt x="7988" y="11570"/>
                  </a:cubicBezTo>
                  <a:lnTo>
                    <a:pt x="9128" y="13531"/>
                  </a:lnTo>
                  <a:close/>
                  <a:moveTo>
                    <a:pt x="11711" y="13445"/>
                  </a:moveTo>
                  <a:cubicBezTo>
                    <a:pt x="11906" y="13348"/>
                    <a:pt x="12100" y="13226"/>
                    <a:pt x="12298" y="13067"/>
                  </a:cubicBezTo>
                  <a:cubicBezTo>
                    <a:pt x="12398" y="12988"/>
                    <a:pt x="12489" y="12904"/>
                    <a:pt x="12577" y="12819"/>
                  </a:cubicBezTo>
                  <a:lnTo>
                    <a:pt x="9787" y="7934"/>
                  </a:lnTo>
                  <a:cubicBezTo>
                    <a:pt x="9688" y="7998"/>
                    <a:pt x="9589" y="8069"/>
                    <a:pt x="9488" y="8149"/>
                  </a:cubicBezTo>
                  <a:cubicBezTo>
                    <a:pt x="9290" y="8307"/>
                    <a:pt x="9121" y="8474"/>
                    <a:pt x="8972" y="8652"/>
                  </a:cubicBezTo>
                  <a:lnTo>
                    <a:pt x="11711" y="13445"/>
                  </a:lnTo>
                  <a:close/>
                  <a:moveTo>
                    <a:pt x="13407" y="12000"/>
                  </a:moveTo>
                  <a:cubicBezTo>
                    <a:pt x="13611" y="11527"/>
                    <a:pt x="13723" y="11008"/>
                    <a:pt x="13784" y="10444"/>
                  </a:cubicBezTo>
                  <a:lnTo>
                    <a:pt x="12283" y="7830"/>
                  </a:lnTo>
                  <a:cubicBezTo>
                    <a:pt x="11815" y="7685"/>
                    <a:pt x="11363" y="7615"/>
                    <a:pt x="10913" y="7660"/>
                  </a:cubicBezTo>
                  <a:lnTo>
                    <a:pt x="13407" y="12000"/>
                  </a:lnTo>
                  <a:close/>
                  <a:moveTo>
                    <a:pt x="16965" y="7123"/>
                  </a:moveTo>
                  <a:cubicBezTo>
                    <a:pt x="17421" y="7289"/>
                    <a:pt x="17855" y="7394"/>
                    <a:pt x="18279" y="7398"/>
                  </a:cubicBezTo>
                  <a:lnTo>
                    <a:pt x="16261" y="4044"/>
                  </a:lnTo>
                  <a:cubicBezTo>
                    <a:pt x="16133" y="4533"/>
                    <a:pt x="16081" y="5067"/>
                    <a:pt x="16071" y="5642"/>
                  </a:cubicBezTo>
                  <a:lnTo>
                    <a:pt x="16965" y="7123"/>
                  </a:lnTo>
                  <a:close/>
                  <a:moveTo>
                    <a:pt x="19610" y="7085"/>
                  </a:moveTo>
                  <a:cubicBezTo>
                    <a:pt x="19909" y="6982"/>
                    <a:pt x="20208" y="6817"/>
                    <a:pt x="20510" y="6570"/>
                  </a:cubicBezTo>
                  <a:lnTo>
                    <a:pt x="17721" y="1845"/>
                  </a:lnTo>
                  <a:cubicBezTo>
                    <a:pt x="17423" y="2098"/>
                    <a:pt x="17191" y="2376"/>
                    <a:pt x="17007" y="2675"/>
                  </a:cubicBezTo>
                  <a:cubicBezTo>
                    <a:pt x="17007" y="2675"/>
                    <a:pt x="19610" y="7085"/>
                    <a:pt x="19610" y="708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8" name="Shape 34178">
              <a:extLst>
                <a:ext uri="{FF2B5EF4-FFF2-40B4-BE49-F238E27FC236}">
                  <a16:creationId xmlns:a16="http://schemas.microsoft.com/office/drawing/2014/main" id="{EB390F12-B40C-7A45-8BC8-5810AB9255C2}"/>
                </a:ext>
              </a:extLst>
            </p:cNvPr>
            <p:cNvSpPr/>
            <p:nvPr/>
          </p:nvSpPr>
          <p:spPr>
            <a:xfrm>
              <a:off x="14474664" y="3452446"/>
              <a:ext cx="701272" cy="99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extrusionOk="0">
                  <a:moveTo>
                    <a:pt x="6837" y="0"/>
                  </a:moveTo>
                  <a:lnTo>
                    <a:pt x="6304" y="11896"/>
                  </a:lnTo>
                  <a:lnTo>
                    <a:pt x="10115" y="11984"/>
                  </a:lnTo>
                  <a:lnTo>
                    <a:pt x="10387" y="5819"/>
                  </a:lnTo>
                  <a:cubicBezTo>
                    <a:pt x="10807" y="5990"/>
                    <a:pt x="11286" y="6091"/>
                    <a:pt x="11799" y="6080"/>
                  </a:cubicBezTo>
                  <a:cubicBezTo>
                    <a:pt x="12816" y="6059"/>
                    <a:pt x="13721" y="5638"/>
                    <a:pt x="14293" y="5029"/>
                  </a:cubicBezTo>
                  <a:cubicBezTo>
                    <a:pt x="14344" y="4975"/>
                    <a:pt x="14392" y="4920"/>
                    <a:pt x="14437" y="4864"/>
                  </a:cubicBezTo>
                  <a:cubicBezTo>
                    <a:pt x="15870" y="5413"/>
                    <a:pt x="17048" y="6141"/>
                    <a:pt x="17879" y="7040"/>
                  </a:cubicBezTo>
                  <a:cubicBezTo>
                    <a:pt x="19250" y="8523"/>
                    <a:pt x="19623" y="10355"/>
                    <a:pt x="18956" y="12341"/>
                  </a:cubicBezTo>
                  <a:cubicBezTo>
                    <a:pt x="17917" y="15436"/>
                    <a:pt x="14349" y="17736"/>
                    <a:pt x="10109" y="18168"/>
                  </a:cubicBezTo>
                  <a:lnTo>
                    <a:pt x="10109" y="16337"/>
                  </a:lnTo>
                  <a:lnTo>
                    <a:pt x="12811" y="16337"/>
                  </a:lnTo>
                  <a:lnTo>
                    <a:pt x="12811" y="15424"/>
                  </a:lnTo>
                  <a:lnTo>
                    <a:pt x="2958" y="15424"/>
                  </a:lnTo>
                  <a:lnTo>
                    <a:pt x="2958" y="16337"/>
                  </a:lnTo>
                  <a:lnTo>
                    <a:pt x="5665" y="16337"/>
                  </a:lnTo>
                  <a:lnTo>
                    <a:pt x="5665" y="19312"/>
                  </a:lnTo>
                  <a:lnTo>
                    <a:pt x="0" y="19312"/>
                  </a:lnTo>
                  <a:lnTo>
                    <a:pt x="0" y="21600"/>
                  </a:lnTo>
                  <a:lnTo>
                    <a:pt x="15769" y="21600"/>
                  </a:lnTo>
                  <a:lnTo>
                    <a:pt x="15769" y="19312"/>
                  </a:lnTo>
                  <a:lnTo>
                    <a:pt x="11820" y="19312"/>
                  </a:lnTo>
                  <a:cubicBezTo>
                    <a:pt x="16159" y="18468"/>
                    <a:pt x="19703" y="15947"/>
                    <a:pt x="20805" y="12664"/>
                  </a:cubicBezTo>
                  <a:cubicBezTo>
                    <a:pt x="21600" y="10296"/>
                    <a:pt x="21135" y="8089"/>
                    <a:pt x="19462" y="6280"/>
                  </a:cubicBezTo>
                  <a:cubicBezTo>
                    <a:pt x="18352" y="5079"/>
                    <a:pt x="16769" y="4131"/>
                    <a:pt x="14820" y="3462"/>
                  </a:cubicBezTo>
                  <a:cubicBezTo>
                    <a:pt x="14558" y="2431"/>
                    <a:pt x="13305" y="1647"/>
                    <a:pt x="11799" y="1647"/>
                  </a:cubicBezTo>
                  <a:cubicBezTo>
                    <a:pt x="11359" y="1647"/>
                    <a:pt x="10947" y="1715"/>
                    <a:pt x="10568" y="1835"/>
                  </a:cubicBezTo>
                  <a:lnTo>
                    <a:pt x="10642" y="88"/>
                  </a:lnTo>
                  <a:lnTo>
                    <a:pt x="6837" y="0"/>
                  </a:lnTo>
                  <a:close/>
                  <a:moveTo>
                    <a:pt x="11799" y="3017"/>
                  </a:moveTo>
                  <a:cubicBezTo>
                    <a:pt x="12376" y="3012"/>
                    <a:pt x="12879" y="3300"/>
                    <a:pt x="12982" y="3708"/>
                  </a:cubicBezTo>
                  <a:cubicBezTo>
                    <a:pt x="13088" y="4130"/>
                    <a:pt x="12736" y="4539"/>
                    <a:pt x="12167" y="4660"/>
                  </a:cubicBezTo>
                  <a:cubicBezTo>
                    <a:pt x="12051" y="4688"/>
                    <a:pt x="11928" y="4706"/>
                    <a:pt x="11799" y="4706"/>
                  </a:cubicBezTo>
                  <a:cubicBezTo>
                    <a:pt x="11152" y="4706"/>
                    <a:pt x="10625" y="4326"/>
                    <a:pt x="10626" y="3862"/>
                  </a:cubicBezTo>
                  <a:cubicBezTo>
                    <a:pt x="10628" y="3397"/>
                    <a:pt x="11153" y="3023"/>
                    <a:pt x="11799" y="301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49" name="Shape 34179">
              <a:extLst>
                <a:ext uri="{FF2B5EF4-FFF2-40B4-BE49-F238E27FC236}">
                  <a16:creationId xmlns:a16="http://schemas.microsoft.com/office/drawing/2014/main" id="{3C5FD7B8-4C3B-B940-A6D7-C03BE6F4C89D}"/>
                </a:ext>
              </a:extLst>
            </p:cNvPr>
            <p:cNvSpPr/>
            <p:nvPr/>
          </p:nvSpPr>
          <p:spPr>
            <a:xfrm>
              <a:off x="13573878" y="4409128"/>
              <a:ext cx="1096094" cy="121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0" name="Shape 34180">
              <a:extLst>
                <a:ext uri="{FF2B5EF4-FFF2-40B4-BE49-F238E27FC236}">
                  <a16:creationId xmlns:a16="http://schemas.microsoft.com/office/drawing/2014/main" id="{32AE572C-09D2-B149-95D6-B62DDD4AB5AD}"/>
                </a:ext>
              </a:extLst>
            </p:cNvPr>
            <p:cNvSpPr/>
            <p:nvPr/>
          </p:nvSpPr>
          <p:spPr>
            <a:xfrm>
              <a:off x="12366664" y="11330119"/>
              <a:ext cx="843804" cy="99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1" name="Shape 34181">
              <a:extLst>
                <a:ext uri="{FF2B5EF4-FFF2-40B4-BE49-F238E27FC236}">
                  <a16:creationId xmlns:a16="http://schemas.microsoft.com/office/drawing/2014/main" id="{2C5DEF8C-B19E-9346-8BB7-7935ACC483D8}"/>
                </a:ext>
              </a:extLst>
            </p:cNvPr>
            <p:cNvSpPr/>
            <p:nvPr/>
          </p:nvSpPr>
          <p:spPr>
            <a:xfrm>
              <a:off x="14244181" y="7303221"/>
              <a:ext cx="622050" cy="54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097" y="15438"/>
                  </a:lnTo>
                  <a:lnTo>
                    <a:pt x="5592" y="20234"/>
                  </a:lnTo>
                  <a:cubicBezTo>
                    <a:pt x="5592" y="20234"/>
                    <a:pt x="0" y="21600"/>
                    <a:pt x="0" y="21600"/>
                  </a:cubicBezTo>
                  <a:close/>
                  <a:moveTo>
                    <a:pt x="6275" y="19576"/>
                  </a:moveTo>
                  <a:lnTo>
                    <a:pt x="2779" y="14780"/>
                  </a:lnTo>
                  <a:lnTo>
                    <a:pt x="14944" y="3046"/>
                  </a:lnTo>
                  <a:lnTo>
                    <a:pt x="18443" y="7840"/>
                  </a:lnTo>
                  <a:cubicBezTo>
                    <a:pt x="18443" y="7840"/>
                    <a:pt x="6275" y="19576"/>
                    <a:pt x="6275" y="19576"/>
                  </a:cubicBezTo>
                  <a:close/>
                  <a:moveTo>
                    <a:pt x="19138" y="7167"/>
                  </a:moveTo>
                  <a:lnTo>
                    <a:pt x="15640" y="2373"/>
                  </a:lnTo>
                  <a:lnTo>
                    <a:pt x="18101" y="0"/>
                  </a:lnTo>
                  <a:lnTo>
                    <a:pt x="21600" y="4794"/>
                  </a:lnTo>
                  <a:cubicBezTo>
                    <a:pt x="21600" y="4794"/>
                    <a:pt x="19138" y="7167"/>
                    <a:pt x="19138" y="716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2" name="Shape 34182">
              <a:extLst>
                <a:ext uri="{FF2B5EF4-FFF2-40B4-BE49-F238E27FC236}">
                  <a16:creationId xmlns:a16="http://schemas.microsoft.com/office/drawing/2014/main" id="{268030AB-902E-4048-96C9-C613F7151002}"/>
                </a:ext>
              </a:extLst>
            </p:cNvPr>
            <p:cNvSpPr/>
            <p:nvPr/>
          </p:nvSpPr>
          <p:spPr>
            <a:xfrm>
              <a:off x="13576635" y="6759701"/>
              <a:ext cx="580114" cy="80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6" h="21363" extrusionOk="0">
                  <a:moveTo>
                    <a:pt x="10609" y="43"/>
                  </a:moveTo>
                  <a:cubicBezTo>
                    <a:pt x="8165" y="-162"/>
                    <a:pt x="5621" y="372"/>
                    <a:pt x="3560" y="1702"/>
                  </a:cubicBezTo>
                  <a:cubicBezTo>
                    <a:pt x="-561" y="4362"/>
                    <a:pt x="-1197" y="9181"/>
                    <a:pt x="2140" y="12465"/>
                  </a:cubicBezTo>
                  <a:cubicBezTo>
                    <a:pt x="4853" y="15135"/>
                    <a:pt x="9359" y="15971"/>
                    <a:pt x="13163" y="14762"/>
                  </a:cubicBezTo>
                  <a:cubicBezTo>
                    <a:pt x="13165" y="14832"/>
                    <a:pt x="13187" y="14904"/>
                    <a:pt x="13225" y="14972"/>
                  </a:cubicBezTo>
                  <a:lnTo>
                    <a:pt x="16612" y="21039"/>
                  </a:lnTo>
                  <a:cubicBezTo>
                    <a:pt x="16765" y="21313"/>
                    <a:pt x="17169" y="21438"/>
                    <a:pt x="17513" y="21316"/>
                  </a:cubicBezTo>
                  <a:lnTo>
                    <a:pt x="17878" y="21186"/>
                  </a:lnTo>
                  <a:cubicBezTo>
                    <a:pt x="18222" y="21064"/>
                    <a:pt x="18373" y="20741"/>
                    <a:pt x="18220" y="20467"/>
                  </a:cubicBezTo>
                  <a:lnTo>
                    <a:pt x="14832" y="14405"/>
                  </a:lnTo>
                  <a:cubicBezTo>
                    <a:pt x="14778" y="14307"/>
                    <a:pt x="14685" y="14238"/>
                    <a:pt x="14581" y="14183"/>
                  </a:cubicBezTo>
                  <a:cubicBezTo>
                    <a:pt x="14946" y="14006"/>
                    <a:pt x="15305" y="13816"/>
                    <a:pt x="15646" y="13596"/>
                  </a:cubicBezTo>
                  <a:cubicBezTo>
                    <a:pt x="19767" y="10937"/>
                    <a:pt x="20403" y="6118"/>
                    <a:pt x="17066" y="2833"/>
                  </a:cubicBezTo>
                  <a:cubicBezTo>
                    <a:pt x="15397" y="1191"/>
                    <a:pt x="13053" y="247"/>
                    <a:pt x="10609" y="43"/>
                  </a:cubicBezTo>
                  <a:close/>
                  <a:moveTo>
                    <a:pt x="10451" y="1237"/>
                  </a:moveTo>
                  <a:cubicBezTo>
                    <a:pt x="12511" y="1410"/>
                    <a:pt x="14487" y="2210"/>
                    <a:pt x="15893" y="3594"/>
                  </a:cubicBezTo>
                  <a:cubicBezTo>
                    <a:pt x="18705" y="6361"/>
                    <a:pt x="18170" y="10422"/>
                    <a:pt x="14697" y="12663"/>
                  </a:cubicBezTo>
                  <a:cubicBezTo>
                    <a:pt x="11225" y="14903"/>
                    <a:pt x="6130" y="14477"/>
                    <a:pt x="3318" y="11709"/>
                  </a:cubicBezTo>
                  <a:cubicBezTo>
                    <a:pt x="506" y="8942"/>
                    <a:pt x="1041" y="4882"/>
                    <a:pt x="4514" y="2641"/>
                  </a:cubicBezTo>
                  <a:cubicBezTo>
                    <a:pt x="6250" y="1520"/>
                    <a:pt x="8392" y="1065"/>
                    <a:pt x="10451" y="123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3" name="Shape 34183">
              <a:extLst>
                <a:ext uri="{FF2B5EF4-FFF2-40B4-BE49-F238E27FC236}">
                  <a16:creationId xmlns:a16="http://schemas.microsoft.com/office/drawing/2014/main" id="{C17EC142-064E-184B-8C15-51D983B8F46A}"/>
                </a:ext>
              </a:extLst>
            </p:cNvPr>
            <p:cNvSpPr/>
            <p:nvPr/>
          </p:nvSpPr>
          <p:spPr>
            <a:xfrm>
              <a:off x="11615391" y="7089790"/>
              <a:ext cx="617918" cy="68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4" name="Shape 34184">
              <a:extLst>
                <a:ext uri="{FF2B5EF4-FFF2-40B4-BE49-F238E27FC236}">
                  <a16:creationId xmlns:a16="http://schemas.microsoft.com/office/drawing/2014/main" id="{3D61E7B3-2989-8049-83F7-8359EB03AEE9}"/>
                </a:ext>
              </a:extLst>
            </p:cNvPr>
            <p:cNvSpPr/>
            <p:nvPr/>
          </p:nvSpPr>
          <p:spPr>
            <a:xfrm>
              <a:off x="13088735" y="3291417"/>
              <a:ext cx="651942" cy="59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0716" extrusionOk="0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5" name="Shape 34185">
              <a:extLst>
                <a:ext uri="{FF2B5EF4-FFF2-40B4-BE49-F238E27FC236}">
                  <a16:creationId xmlns:a16="http://schemas.microsoft.com/office/drawing/2014/main" id="{DD580A0D-D476-6F4F-A8CB-69B1C6426354}"/>
                </a:ext>
              </a:extLst>
            </p:cNvPr>
            <p:cNvSpPr/>
            <p:nvPr/>
          </p:nvSpPr>
          <p:spPr>
            <a:xfrm>
              <a:off x="12303465" y="7118398"/>
              <a:ext cx="457434" cy="61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6" name="Shape 34186">
              <a:extLst>
                <a:ext uri="{FF2B5EF4-FFF2-40B4-BE49-F238E27FC236}">
                  <a16:creationId xmlns:a16="http://schemas.microsoft.com/office/drawing/2014/main" id="{BC835B70-B4D7-1546-898F-8E925436C5F8}"/>
                </a:ext>
              </a:extLst>
            </p:cNvPr>
            <p:cNvSpPr/>
            <p:nvPr/>
          </p:nvSpPr>
          <p:spPr>
            <a:xfrm>
              <a:off x="10902474" y="3745209"/>
              <a:ext cx="602468" cy="78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8" h="21519" extrusionOk="0">
                  <a:moveTo>
                    <a:pt x="9842" y="0"/>
                  </a:moveTo>
                  <a:cubicBezTo>
                    <a:pt x="7324" y="0"/>
                    <a:pt x="4803" y="774"/>
                    <a:pt x="2881" y="2331"/>
                  </a:cubicBezTo>
                  <a:cubicBezTo>
                    <a:pt x="-961" y="5445"/>
                    <a:pt x="-961" y="10493"/>
                    <a:pt x="2881" y="13607"/>
                  </a:cubicBezTo>
                  <a:cubicBezTo>
                    <a:pt x="6005" y="16138"/>
                    <a:pt x="10709" y="16613"/>
                    <a:pt x="14423" y="15030"/>
                  </a:cubicBezTo>
                  <a:cubicBezTo>
                    <a:pt x="14434" y="15103"/>
                    <a:pt x="14466" y="15175"/>
                    <a:pt x="14515" y="15243"/>
                  </a:cubicBezTo>
                  <a:lnTo>
                    <a:pt x="18781" y="21235"/>
                  </a:lnTo>
                  <a:cubicBezTo>
                    <a:pt x="18974" y="21506"/>
                    <a:pt x="19402" y="21600"/>
                    <a:pt x="19736" y="21444"/>
                  </a:cubicBezTo>
                  <a:lnTo>
                    <a:pt x="20091" y="21277"/>
                  </a:lnTo>
                  <a:cubicBezTo>
                    <a:pt x="20425" y="21121"/>
                    <a:pt x="20535" y="20774"/>
                    <a:pt x="20343" y="20503"/>
                  </a:cubicBezTo>
                  <a:lnTo>
                    <a:pt x="16076" y="14515"/>
                  </a:lnTo>
                  <a:cubicBezTo>
                    <a:pt x="16007" y="14419"/>
                    <a:pt x="15903" y="14355"/>
                    <a:pt x="15790" y="14307"/>
                  </a:cubicBezTo>
                  <a:cubicBezTo>
                    <a:pt x="16138" y="14092"/>
                    <a:pt x="16479" y="13864"/>
                    <a:pt x="16797" y="13607"/>
                  </a:cubicBezTo>
                  <a:cubicBezTo>
                    <a:pt x="20639" y="10493"/>
                    <a:pt x="20639" y="5445"/>
                    <a:pt x="16797" y="2331"/>
                  </a:cubicBezTo>
                  <a:cubicBezTo>
                    <a:pt x="14875" y="774"/>
                    <a:pt x="12360" y="0"/>
                    <a:pt x="9842" y="0"/>
                  </a:cubicBezTo>
                  <a:close/>
                  <a:moveTo>
                    <a:pt x="9842" y="1251"/>
                  </a:moveTo>
                  <a:cubicBezTo>
                    <a:pt x="11963" y="1251"/>
                    <a:pt x="14085" y="1909"/>
                    <a:pt x="15704" y="3221"/>
                  </a:cubicBezTo>
                  <a:cubicBezTo>
                    <a:pt x="18942" y="5844"/>
                    <a:pt x="18942" y="10098"/>
                    <a:pt x="15704" y="12722"/>
                  </a:cubicBezTo>
                  <a:cubicBezTo>
                    <a:pt x="12467" y="15345"/>
                    <a:pt x="7217" y="15345"/>
                    <a:pt x="3980" y="12722"/>
                  </a:cubicBezTo>
                  <a:cubicBezTo>
                    <a:pt x="742" y="10098"/>
                    <a:pt x="742" y="5844"/>
                    <a:pt x="3980" y="3221"/>
                  </a:cubicBezTo>
                  <a:cubicBezTo>
                    <a:pt x="5598" y="1909"/>
                    <a:pt x="7720" y="1251"/>
                    <a:pt x="9842" y="125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7" name="Shape 34187">
              <a:extLst>
                <a:ext uri="{FF2B5EF4-FFF2-40B4-BE49-F238E27FC236}">
                  <a16:creationId xmlns:a16="http://schemas.microsoft.com/office/drawing/2014/main" id="{A5C4F64E-F8AE-364B-9B84-12A692B41AC3}"/>
                </a:ext>
              </a:extLst>
            </p:cNvPr>
            <p:cNvSpPr/>
            <p:nvPr/>
          </p:nvSpPr>
          <p:spPr>
            <a:xfrm>
              <a:off x="9646332" y="5299667"/>
              <a:ext cx="648460" cy="45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8" name="Shape 34188">
              <a:extLst>
                <a:ext uri="{FF2B5EF4-FFF2-40B4-BE49-F238E27FC236}">
                  <a16:creationId xmlns:a16="http://schemas.microsoft.com/office/drawing/2014/main" id="{7036E97A-E538-DB4D-9DAE-381CFDACB2B0}"/>
                </a:ext>
              </a:extLst>
            </p:cNvPr>
            <p:cNvSpPr/>
            <p:nvPr/>
          </p:nvSpPr>
          <p:spPr>
            <a:xfrm>
              <a:off x="14782759" y="5213711"/>
              <a:ext cx="949938" cy="45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0" y="21600"/>
                  </a:moveTo>
                  <a:cubicBezTo>
                    <a:pt x="3196" y="21301"/>
                    <a:pt x="4520" y="17446"/>
                    <a:pt x="5606" y="13579"/>
                  </a:cubicBezTo>
                  <a:cubicBezTo>
                    <a:pt x="6868" y="17109"/>
                    <a:pt x="8385" y="20522"/>
                    <a:pt x="11056" y="20229"/>
                  </a:cubicBezTo>
                  <a:cubicBezTo>
                    <a:pt x="13700" y="19938"/>
                    <a:pt x="15043" y="16273"/>
                    <a:pt x="16113" y="12527"/>
                  </a:cubicBezTo>
                  <a:cubicBezTo>
                    <a:pt x="17383" y="16099"/>
                    <a:pt x="18898" y="19587"/>
                    <a:pt x="21600" y="19290"/>
                  </a:cubicBezTo>
                  <a:lnTo>
                    <a:pt x="21545" y="16807"/>
                  </a:lnTo>
                  <a:cubicBezTo>
                    <a:pt x="19258" y="17058"/>
                    <a:pt x="18061" y="13947"/>
                    <a:pt x="16772" y="10222"/>
                  </a:cubicBezTo>
                  <a:cubicBezTo>
                    <a:pt x="17878" y="6171"/>
                    <a:pt x="18899" y="2735"/>
                    <a:pt x="21214" y="2481"/>
                  </a:cubicBezTo>
                  <a:lnTo>
                    <a:pt x="21142" y="0"/>
                  </a:lnTo>
                  <a:cubicBezTo>
                    <a:pt x="18416" y="300"/>
                    <a:pt x="17080" y="4165"/>
                    <a:pt x="15994" y="8031"/>
                  </a:cubicBezTo>
                  <a:cubicBezTo>
                    <a:pt x="14732" y="4504"/>
                    <a:pt x="13210" y="1123"/>
                    <a:pt x="10541" y="1416"/>
                  </a:cubicBezTo>
                  <a:cubicBezTo>
                    <a:pt x="7892" y="1708"/>
                    <a:pt x="6571" y="5362"/>
                    <a:pt x="5501" y="9116"/>
                  </a:cubicBezTo>
                  <a:cubicBezTo>
                    <a:pt x="4229" y="5537"/>
                    <a:pt x="2706" y="2023"/>
                    <a:pt x="0" y="2320"/>
                  </a:cubicBezTo>
                  <a:cubicBezTo>
                    <a:pt x="0" y="2320"/>
                    <a:pt x="67" y="4802"/>
                    <a:pt x="67" y="4802"/>
                  </a:cubicBezTo>
                  <a:cubicBezTo>
                    <a:pt x="2361" y="4550"/>
                    <a:pt x="3548" y="7681"/>
                    <a:pt x="4841" y="11421"/>
                  </a:cubicBezTo>
                  <a:cubicBezTo>
                    <a:pt x="3737" y="15462"/>
                    <a:pt x="2709" y="18874"/>
                    <a:pt x="399" y="19128"/>
                  </a:cubicBezTo>
                  <a:lnTo>
                    <a:pt x="470" y="21600"/>
                  </a:lnTo>
                  <a:close/>
                  <a:moveTo>
                    <a:pt x="571" y="17516"/>
                  </a:moveTo>
                  <a:cubicBezTo>
                    <a:pt x="973" y="17463"/>
                    <a:pt x="1323" y="17289"/>
                    <a:pt x="1641" y="17020"/>
                  </a:cubicBezTo>
                  <a:cubicBezTo>
                    <a:pt x="1641" y="17020"/>
                    <a:pt x="1387" y="6572"/>
                    <a:pt x="1387" y="6572"/>
                  </a:cubicBezTo>
                  <a:cubicBezTo>
                    <a:pt x="1058" y="6378"/>
                    <a:pt x="699" y="6290"/>
                    <a:pt x="296" y="6330"/>
                  </a:cubicBezTo>
                  <a:lnTo>
                    <a:pt x="571" y="17516"/>
                  </a:lnTo>
                  <a:close/>
                  <a:moveTo>
                    <a:pt x="2649" y="15637"/>
                  </a:moveTo>
                  <a:cubicBezTo>
                    <a:pt x="3008" y="15009"/>
                    <a:pt x="3317" y="14212"/>
                    <a:pt x="3611" y="13297"/>
                  </a:cubicBezTo>
                  <a:lnTo>
                    <a:pt x="3530" y="9777"/>
                  </a:lnTo>
                  <a:cubicBezTo>
                    <a:pt x="3194" y="8935"/>
                    <a:pt x="2849" y="8211"/>
                    <a:pt x="2462" y="7671"/>
                  </a:cubicBezTo>
                  <a:lnTo>
                    <a:pt x="2649" y="15637"/>
                  </a:lnTo>
                  <a:close/>
                  <a:moveTo>
                    <a:pt x="6265" y="11274"/>
                  </a:moveTo>
                  <a:cubicBezTo>
                    <a:pt x="7335" y="7383"/>
                    <a:pt x="8366" y="4144"/>
                    <a:pt x="10612" y="3897"/>
                  </a:cubicBezTo>
                  <a:cubicBezTo>
                    <a:pt x="12876" y="3648"/>
                    <a:pt x="14062" y="6687"/>
                    <a:pt x="15336" y="10361"/>
                  </a:cubicBezTo>
                  <a:cubicBezTo>
                    <a:pt x="14269" y="14240"/>
                    <a:pt x="13242" y="17500"/>
                    <a:pt x="11001" y="17746"/>
                  </a:cubicBezTo>
                  <a:cubicBezTo>
                    <a:pt x="8738" y="17995"/>
                    <a:pt x="7539" y="14948"/>
                    <a:pt x="6265" y="11274"/>
                  </a:cubicBezTo>
                  <a:close/>
                  <a:moveTo>
                    <a:pt x="8019" y="13315"/>
                  </a:moveTo>
                  <a:cubicBezTo>
                    <a:pt x="8416" y="14295"/>
                    <a:pt x="8827" y="15128"/>
                    <a:pt x="9287" y="15750"/>
                  </a:cubicBezTo>
                  <a:lnTo>
                    <a:pt x="9038" y="6172"/>
                  </a:lnTo>
                  <a:cubicBezTo>
                    <a:pt x="8613" y="6892"/>
                    <a:pt x="8251" y="7817"/>
                    <a:pt x="7906" y="8878"/>
                  </a:cubicBezTo>
                  <a:lnTo>
                    <a:pt x="8019" y="13315"/>
                  </a:lnTo>
                  <a:close/>
                  <a:moveTo>
                    <a:pt x="10389" y="16077"/>
                  </a:moveTo>
                  <a:cubicBezTo>
                    <a:pt x="10611" y="16140"/>
                    <a:pt x="10842" y="16161"/>
                    <a:pt x="11095" y="16128"/>
                  </a:cubicBezTo>
                  <a:cubicBezTo>
                    <a:pt x="11223" y="16112"/>
                    <a:pt x="11344" y="16080"/>
                    <a:pt x="11463" y="16041"/>
                  </a:cubicBezTo>
                  <a:lnTo>
                    <a:pt x="11227" y="5045"/>
                  </a:lnTo>
                  <a:cubicBezTo>
                    <a:pt x="11108" y="5036"/>
                    <a:pt x="10985" y="5039"/>
                    <a:pt x="10857" y="5056"/>
                  </a:cubicBezTo>
                  <a:cubicBezTo>
                    <a:pt x="10605" y="5088"/>
                    <a:pt x="10374" y="5166"/>
                    <a:pt x="10157" y="5285"/>
                  </a:cubicBezTo>
                  <a:lnTo>
                    <a:pt x="10389" y="16077"/>
                  </a:lnTo>
                  <a:close/>
                  <a:moveTo>
                    <a:pt x="12594" y="15655"/>
                  </a:moveTo>
                  <a:cubicBezTo>
                    <a:pt x="12999" y="15123"/>
                    <a:pt x="13343" y="14414"/>
                    <a:pt x="13661" y="13573"/>
                  </a:cubicBezTo>
                  <a:lnTo>
                    <a:pt x="13528" y="7680"/>
                  </a:lnTo>
                  <a:cubicBezTo>
                    <a:pt x="13173" y="6920"/>
                    <a:pt x="12798" y="6300"/>
                    <a:pt x="12371" y="5869"/>
                  </a:cubicBezTo>
                  <a:lnTo>
                    <a:pt x="12594" y="15655"/>
                  </a:lnTo>
                  <a:close/>
                  <a:moveTo>
                    <a:pt x="18081" y="11798"/>
                  </a:moveTo>
                  <a:cubicBezTo>
                    <a:pt x="18416" y="12578"/>
                    <a:pt x="18758" y="13235"/>
                    <a:pt x="19139" y="13718"/>
                  </a:cubicBezTo>
                  <a:lnTo>
                    <a:pt x="18884" y="6051"/>
                  </a:lnTo>
                  <a:cubicBezTo>
                    <a:pt x="18541" y="6694"/>
                    <a:pt x="18245" y="7495"/>
                    <a:pt x="17967" y="8411"/>
                  </a:cubicBezTo>
                  <a:lnTo>
                    <a:pt x="18081" y="11798"/>
                  </a:lnTo>
                  <a:close/>
                  <a:moveTo>
                    <a:pt x="20486" y="14708"/>
                  </a:moveTo>
                  <a:cubicBezTo>
                    <a:pt x="20804" y="14878"/>
                    <a:pt x="21150" y="14947"/>
                    <a:pt x="21538" y="14889"/>
                  </a:cubicBezTo>
                  <a:lnTo>
                    <a:pt x="21229" y="4150"/>
                  </a:lnTo>
                  <a:cubicBezTo>
                    <a:pt x="20842" y="4223"/>
                    <a:pt x="20502" y="4409"/>
                    <a:pt x="20197" y="4684"/>
                  </a:cubicBezTo>
                  <a:cubicBezTo>
                    <a:pt x="20197" y="4684"/>
                    <a:pt x="20486" y="14708"/>
                    <a:pt x="20486" y="147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59" name="Shape 34189">
              <a:extLst>
                <a:ext uri="{FF2B5EF4-FFF2-40B4-BE49-F238E27FC236}">
                  <a16:creationId xmlns:a16="http://schemas.microsoft.com/office/drawing/2014/main" id="{3E502D09-5E8E-034A-BA71-FA7562E6BAEB}"/>
                </a:ext>
              </a:extLst>
            </p:cNvPr>
            <p:cNvSpPr/>
            <p:nvPr/>
          </p:nvSpPr>
          <p:spPr>
            <a:xfrm>
              <a:off x="12966315" y="3935732"/>
              <a:ext cx="606684" cy="8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0" name="Shape 34190">
              <a:extLst>
                <a:ext uri="{FF2B5EF4-FFF2-40B4-BE49-F238E27FC236}">
                  <a16:creationId xmlns:a16="http://schemas.microsoft.com/office/drawing/2014/main" id="{80F26035-6389-2F4A-919A-7597AB01122D}"/>
                </a:ext>
              </a:extLst>
            </p:cNvPr>
            <p:cNvSpPr/>
            <p:nvPr/>
          </p:nvSpPr>
          <p:spPr>
            <a:xfrm>
              <a:off x="8736613" y="4207504"/>
              <a:ext cx="967678" cy="82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18" extrusionOk="0">
                  <a:moveTo>
                    <a:pt x="17160" y="16531"/>
                  </a:moveTo>
                  <a:lnTo>
                    <a:pt x="3281" y="10266"/>
                  </a:lnTo>
                  <a:lnTo>
                    <a:pt x="6158" y="1453"/>
                  </a:lnTo>
                  <a:lnTo>
                    <a:pt x="20037" y="7718"/>
                  </a:lnTo>
                  <a:cubicBezTo>
                    <a:pt x="20037" y="7718"/>
                    <a:pt x="17160" y="16531"/>
                    <a:pt x="17160" y="16531"/>
                  </a:cubicBezTo>
                  <a:close/>
                  <a:moveTo>
                    <a:pt x="20480" y="6363"/>
                  </a:moveTo>
                  <a:lnTo>
                    <a:pt x="6600" y="98"/>
                  </a:lnTo>
                  <a:cubicBezTo>
                    <a:pt x="5961" y="-191"/>
                    <a:pt x="5246" y="183"/>
                    <a:pt x="5001" y="931"/>
                  </a:cubicBezTo>
                  <a:cubicBezTo>
                    <a:pt x="5001" y="931"/>
                    <a:pt x="1682" y="11100"/>
                    <a:pt x="1694" y="11105"/>
                  </a:cubicBezTo>
                  <a:lnTo>
                    <a:pt x="17862" y="18403"/>
                  </a:lnTo>
                  <a:cubicBezTo>
                    <a:pt x="17874" y="18409"/>
                    <a:pt x="21194" y="8240"/>
                    <a:pt x="21194" y="8240"/>
                  </a:cubicBezTo>
                  <a:cubicBezTo>
                    <a:pt x="21438" y="7492"/>
                    <a:pt x="21118" y="6651"/>
                    <a:pt x="20480" y="6363"/>
                  </a:cubicBezTo>
                  <a:close/>
                  <a:moveTo>
                    <a:pt x="16989" y="21121"/>
                  </a:moveTo>
                  <a:lnTo>
                    <a:pt x="797" y="13812"/>
                  </a:lnTo>
                  <a:cubicBezTo>
                    <a:pt x="157" y="13523"/>
                    <a:pt x="-162" y="12683"/>
                    <a:pt x="83" y="11934"/>
                  </a:cubicBezTo>
                  <a:lnTo>
                    <a:pt x="304" y="11256"/>
                  </a:lnTo>
                  <a:lnTo>
                    <a:pt x="7822" y="14649"/>
                  </a:lnTo>
                  <a:lnTo>
                    <a:pt x="7600" y="15327"/>
                  </a:lnTo>
                  <a:lnTo>
                    <a:pt x="11070" y="16893"/>
                  </a:lnTo>
                  <a:lnTo>
                    <a:pt x="11291" y="16216"/>
                  </a:lnTo>
                  <a:lnTo>
                    <a:pt x="18810" y="19609"/>
                  </a:lnTo>
                  <a:lnTo>
                    <a:pt x="18588" y="20287"/>
                  </a:lnTo>
                  <a:cubicBezTo>
                    <a:pt x="18344" y="21036"/>
                    <a:pt x="17627" y="21409"/>
                    <a:pt x="16989" y="21121"/>
                  </a:cubicBezTo>
                  <a:cubicBezTo>
                    <a:pt x="16989" y="21121"/>
                    <a:pt x="16989" y="21121"/>
                    <a:pt x="16989" y="211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1" name="Shape 34191">
              <a:extLst>
                <a:ext uri="{FF2B5EF4-FFF2-40B4-BE49-F238E27FC236}">
                  <a16:creationId xmlns:a16="http://schemas.microsoft.com/office/drawing/2014/main" id="{15E90CFB-1E2C-EF4A-B1ED-6FD69DBDD9C3}"/>
                </a:ext>
              </a:extLst>
            </p:cNvPr>
            <p:cNvSpPr/>
            <p:nvPr/>
          </p:nvSpPr>
          <p:spPr>
            <a:xfrm>
              <a:off x="12884222" y="7775447"/>
              <a:ext cx="606686" cy="8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2" name="Shape 34192">
              <a:extLst>
                <a:ext uri="{FF2B5EF4-FFF2-40B4-BE49-F238E27FC236}">
                  <a16:creationId xmlns:a16="http://schemas.microsoft.com/office/drawing/2014/main" id="{B2400A31-1671-BB45-9745-8F05DAFCA9B5}"/>
                </a:ext>
              </a:extLst>
            </p:cNvPr>
            <p:cNvSpPr/>
            <p:nvPr/>
          </p:nvSpPr>
          <p:spPr>
            <a:xfrm>
              <a:off x="9950402" y="3061775"/>
              <a:ext cx="885232" cy="104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3" name="Shape 34193">
              <a:extLst>
                <a:ext uri="{FF2B5EF4-FFF2-40B4-BE49-F238E27FC236}">
                  <a16:creationId xmlns:a16="http://schemas.microsoft.com/office/drawing/2014/main" id="{9CCB2114-7721-7C48-90EE-8BF98BE7201F}"/>
                </a:ext>
              </a:extLst>
            </p:cNvPr>
            <p:cNvSpPr/>
            <p:nvPr/>
          </p:nvSpPr>
          <p:spPr>
            <a:xfrm>
              <a:off x="11615551" y="3334957"/>
              <a:ext cx="818520" cy="81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3" h="20113" extrusionOk="0">
                  <a:moveTo>
                    <a:pt x="8483" y="125"/>
                  </a:moveTo>
                  <a:cubicBezTo>
                    <a:pt x="2996" y="994"/>
                    <a:pt x="-744" y="6142"/>
                    <a:pt x="125" y="11629"/>
                  </a:cubicBezTo>
                  <a:cubicBezTo>
                    <a:pt x="994" y="17116"/>
                    <a:pt x="6142" y="20856"/>
                    <a:pt x="11629" y="19987"/>
                  </a:cubicBezTo>
                  <a:cubicBezTo>
                    <a:pt x="17116" y="19118"/>
                    <a:pt x="20856" y="13970"/>
                    <a:pt x="19987" y="8483"/>
                  </a:cubicBezTo>
                  <a:cubicBezTo>
                    <a:pt x="19118" y="2996"/>
                    <a:pt x="13970" y="-744"/>
                    <a:pt x="8483" y="125"/>
                  </a:cubicBezTo>
                  <a:close/>
                  <a:moveTo>
                    <a:pt x="8760" y="1873"/>
                  </a:moveTo>
                  <a:cubicBezTo>
                    <a:pt x="8956" y="1842"/>
                    <a:pt x="9163" y="1878"/>
                    <a:pt x="9336" y="2004"/>
                  </a:cubicBezTo>
                  <a:cubicBezTo>
                    <a:pt x="9681" y="2255"/>
                    <a:pt x="9758" y="2741"/>
                    <a:pt x="9507" y="3087"/>
                  </a:cubicBezTo>
                  <a:cubicBezTo>
                    <a:pt x="9256" y="3432"/>
                    <a:pt x="8770" y="3509"/>
                    <a:pt x="8424" y="3258"/>
                  </a:cubicBezTo>
                  <a:cubicBezTo>
                    <a:pt x="8079" y="3007"/>
                    <a:pt x="8002" y="2521"/>
                    <a:pt x="8253" y="2175"/>
                  </a:cubicBezTo>
                  <a:cubicBezTo>
                    <a:pt x="8378" y="2002"/>
                    <a:pt x="8564" y="1904"/>
                    <a:pt x="8760" y="1873"/>
                  </a:cubicBezTo>
                  <a:close/>
                  <a:moveTo>
                    <a:pt x="9098" y="4008"/>
                  </a:moveTo>
                  <a:cubicBezTo>
                    <a:pt x="9327" y="3971"/>
                    <a:pt x="9546" y="4130"/>
                    <a:pt x="9582" y="4359"/>
                  </a:cubicBezTo>
                  <a:lnTo>
                    <a:pt x="10314" y="8984"/>
                  </a:lnTo>
                  <a:cubicBezTo>
                    <a:pt x="10465" y="9019"/>
                    <a:pt x="10626" y="8992"/>
                    <a:pt x="10759" y="9088"/>
                  </a:cubicBezTo>
                  <a:cubicBezTo>
                    <a:pt x="10893" y="9186"/>
                    <a:pt x="10931" y="9343"/>
                    <a:pt x="11011" y="9477"/>
                  </a:cubicBezTo>
                  <a:lnTo>
                    <a:pt x="14460" y="8930"/>
                  </a:lnTo>
                  <a:cubicBezTo>
                    <a:pt x="14689" y="8894"/>
                    <a:pt x="14908" y="9053"/>
                    <a:pt x="14944" y="9282"/>
                  </a:cubicBezTo>
                  <a:cubicBezTo>
                    <a:pt x="14980" y="9511"/>
                    <a:pt x="14822" y="9729"/>
                    <a:pt x="14593" y="9766"/>
                  </a:cubicBezTo>
                  <a:lnTo>
                    <a:pt x="11143" y="10312"/>
                  </a:lnTo>
                  <a:cubicBezTo>
                    <a:pt x="11108" y="10464"/>
                    <a:pt x="11121" y="10625"/>
                    <a:pt x="11024" y="10759"/>
                  </a:cubicBezTo>
                  <a:cubicBezTo>
                    <a:pt x="10636" y="11292"/>
                    <a:pt x="9886" y="11411"/>
                    <a:pt x="9353" y="11024"/>
                  </a:cubicBezTo>
                  <a:cubicBezTo>
                    <a:pt x="8820" y="10636"/>
                    <a:pt x="8701" y="9886"/>
                    <a:pt x="9088" y="9353"/>
                  </a:cubicBezTo>
                  <a:cubicBezTo>
                    <a:pt x="9188" y="9215"/>
                    <a:pt x="9357" y="9195"/>
                    <a:pt x="9495" y="9114"/>
                  </a:cubicBezTo>
                  <a:lnTo>
                    <a:pt x="8762" y="4489"/>
                  </a:lnTo>
                  <a:cubicBezTo>
                    <a:pt x="8726" y="4260"/>
                    <a:pt x="8869" y="4044"/>
                    <a:pt x="9098" y="4008"/>
                  </a:cubicBezTo>
                  <a:close/>
                  <a:moveTo>
                    <a:pt x="2495" y="10476"/>
                  </a:moveTo>
                  <a:cubicBezTo>
                    <a:pt x="2691" y="10446"/>
                    <a:pt x="2898" y="10482"/>
                    <a:pt x="3071" y="10607"/>
                  </a:cubicBezTo>
                  <a:cubicBezTo>
                    <a:pt x="3417" y="10859"/>
                    <a:pt x="3494" y="11345"/>
                    <a:pt x="3243" y="11690"/>
                  </a:cubicBezTo>
                  <a:cubicBezTo>
                    <a:pt x="2992" y="12035"/>
                    <a:pt x="2505" y="12113"/>
                    <a:pt x="2160" y="11862"/>
                  </a:cubicBezTo>
                  <a:cubicBezTo>
                    <a:pt x="1814" y="11610"/>
                    <a:pt x="1737" y="11124"/>
                    <a:pt x="1988" y="10779"/>
                  </a:cubicBezTo>
                  <a:cubicBezTo>
                    <a:pt x="2114" y="10606"/>
                    <a:pt x="2300" y="10507"/>
                    <a:pt x="2495" y="10476"/>
                  </a:cubicBezTo>
                  <a:close/>
                  <a:moveTo>
                    <a:pt x="17392" y="8117"/>
                  </a:moveTo>
                  <a:cubicBezTo>
                    <a:pt x="17587" y="8086"/>
                    <a:pt x="17779" y="8125"/>
                    <a:pt x="17952" y="8250"/>
                  </a:cubicBezTo>
                  <a:cubicBezTo>
                    <a:pt x="18298" y="8502"/>
                    <a:pt x="18375" y="8988"/>
                    <a:pt x="18124" y="9333"/>
                  </a:cubicBezTo>
                  <a:cubicBezTo>
                    <a:pt x="17872" y="9678"/>
                    <a:pt x="17402" y="9753"/>
                    <a:pt x="17056" y="9502"/>
                  </a:cubicBezTo>
                  <a:cubicBezTo>
                    <a:pt x="16711" y="9251"/>
                    <a:pt x="16634" y="8765"/>
                    <a:pt x="16885" y="8419"/>
                  </a:cubicBezTo>
                  <a:cubicBezTo>
                    <a:pt x="17010" y="8247"/>
                    <a:pt x="17196" y="8148"/>
                    <a:pt x="17392" y="8117"/>
                  </a:cubicBezTo>
                  <a:close/>
                  <a:moveTo>
                    <a:pt x="11112" y="16723"/>
                  </a:moveTo>
                  <a:cubicBezTo>
                    <a:pt x="11308" y="16692"/>
                    <a:pt x="11515" y="16728"/>
                    <a:pt x="11688" y="16854"/>
                  </a:cubicBezTo>
                  <a:cubicBezTo>
                    <a:pt x="12033" y="17105"/>
                    <a:pt x="12110" y="17591"/>
                    <a:pt x="11859" y="17937"/>
                  </a:cubicBezTo>
                  <a:cubicBezTo>
                    <a:pt x="11608" y="18282"/>
                    <a:pt x="11122" y="18359"/>
                    <a:pt x="10776" y="18108"/>
                  </a:cubicBezTo>
                  <a:cubicBezTo>
                    <a:pt x="10431" y="17857"/>
                    <a:pt x="10354" y="17371"/>
                    <a:pt x="10605" y="17025"/>
                  </a:cubicBezTo>
                  <a:cubicBezTo>
                    <a:pt x="10730" y="16853"/>
                    <a:pt x="10916" y="16754"/>
                    <a:pt x="11112" y="1672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4" name="Shape 34194">
              <a:extLst>
                <a:ext uri="{FF2B5EF4-FFF2-40B4-BE49-F238E27FC236}">
                  <a16:creationId xmlns:a16="http://schemas.microsoft.com/office/drawing/2014/main" id="{08AB7CCF-CC82-4E41-9BD4-ACF711191AE9}"/>
                </a:ext>
              </a:extLst>
            </p:cNvPr>
            <p:cNvSpPr/>
            <p:nvPr/>
          </p:nvSpPr>
          <p:spPr>
            <a:xfrm>
              <a:off x="14592598" y="6234099"/>
              <a:ext cx="850388" cy="97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5" name="Shape 34195">
              <a:extLst>
                <a:ext uri="{FF2B5EF4-FFF2-40B4-BE49-F238E27FC236}">
                  <a16:creationId xmlns:a16="http://schemas.microsoft.com/office/drawing/2014/main" id="{60F1FCA0-0B55-DA42-AA15-76394CCF7CE8}"/>
                </a:ext>
              </a:extLst>
            </p:cNvPr>
            <p:cNvSpPr/>
            <p:nvPr/>
          </p:nvSpPr>
          <p:spPr>
            <a:xfrm>
              <a:off x="13429434" y="7344882"/>
              <a:ext cx="433382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6" name="Shape 34196">
              <a:extLst>
                <a:ext uri="{FF2B5EF4-FFF2-40B4-BE49-F238E27FC236}">
                  <a16:creationId xmlns:a16="http://schemas.microsoft.com/office/drawing/2014/main" id="{36E9D02B-3D7D-A54F-BC3A-460483287FD4}"/>
                </a:ext>
              </a:extLst>
            </p:cNvPr>
            <p:cNvSpPr/>
            <p:nvPr/>
          </p:nvSpPr>
          <p:spPr>
            <a:xfrm>
              <a:off x="12395982" y="2571694"/>
              <a:ext cx="1203272" cy="67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895"/>
                  </a:moveTo>
                  <a:cubicBezTo>
                    <a:pt x="2602" y="16630"/>
                    <a:pt x="4225" y="13961"/>
                    <a:pt x="5624" y="11197"/>
                  </a:cubicBezTo>
                  <a:cubicBezTo>
                    <a:pt x="6473" y="14530"/>
                    <a:pt x="7574" y="17859"/>
                    <a:pt x="10123" y="18579"/>
                  </a:cubicBezTo>
                  <a:cubicBezTo>
                    <a:pt x="12646" y="19291"/>
                    <a:pt x="14269" y="16784"/>
                    <a:pt x="15641" y="14112"/>
                  </a:cubicBezTo>
                  <a:cubicBezTo>
                    <a:pt x="16494" y="17483"/>
                    <a:pt x="17585" y="20872"/>
                    <a:pt x="20164" y="21600"/>
                  </a:cubicBezTo>
                  <a:lnTo>
                    <a:pt x="20353" y="19555"/>
                  </a:lnTo>
                  <a:cubicBezTo>
                    <a:pt x="18170" y="18939"/>
                    <a:pt x="17341" y="15971"/>
                    <a:pt x="16486" y="12469"/>
                  </a:cubicBezTo>
                  <a:cubicBezTo>
                    <a:pt x="17922" y="9562"/>
                    <a:pt x="19218" y="7126"/>
                    <a:pt x="21427" y="7750"/>
                  </a:cubicBezTo>
                  <a:lnTo>
                    <a:pt x="21600" y="5701"/>
                  </a:lnTo>
                  <a:cubicBezTo>
                    <a:pt x="18998" y="4966"/>
                    <a:pt x="17363" y="7639"/>
                    <a:pt x="15964" y="10403"/>
                  </a:cubicBezTo>
                  <a:cubicBezTo>
                    <a:pt x="15115" y="7072"/>
                    <a:pt x="14006" y="3768"/>
                    <a:pt x="11458" y="3048"/>
                  </a:cubicBezTo>
                  <a:cubicBezTo>
                    <a:pt x="8930" y="2335"/>
                    <a:pt x="7330" y="4841"/>
                    <a:pt x="5956" y="7519"/>
                  </a:cubicBezTo>
                  <a:cubicBezTo>
                    <a:pt x="5103" y="4143"/>
                    <a:pt x="4006" y="730"/>
                    <a:pt x="1424" y="0"/>
                  </a:cubicBezTo>
                  <a:cubicBezTo>
                    <a:pt x="1424" y="0"/>
                    <a:pt x="1247" y="2048"/>
                    <a:pt x="1247" y="2048"/>
                  </a:cubicBezTo>
                  <a:cubicBezTo>
                    <a:pt x="3436" y="2666"/>
                    <a:pt x="4253" y="5647"/>
                    <a:pt x="5111" y="9162"/>
                  </a:cubicBezTo>
                  <a:cubicBezTo>
                    <a:pt x="3678" y="12062"/>
                    <a:pt x="2378" y="14476"/>
                    <a:pt x="172" y="13853"/>
                  </a:cubicBezTo>
                  <a:lnTo>
                    <a:pt x="0" y="15895"/>
                  </a:lnTo>
                  <a:close/>
                  <a:moveTo>
                    <a:pt x="491" y="12600"/>
                  </a:moveTo>
                  <a:cubicBezTo>
                    <a:pt x="875" y="12701"/>
                    <a:pt x="1223" y="12685"/>
                    <a:pt x="1549" y="12580"/>
                  </a:cubicBezTo>
                  <a:cubicBezTo>
                    <a:pt x="1549" y="12580"/>
                    <a:pt x="2321" y="3967"/>
                    <a:pt x="2321" y="3967"/>
                  </a:cubicBezTo>
                  <a:cubicBezTo>
                    <a:pt x="2030" y="3690"/>
                    <a:pt x="1699" y="3489"/>
                    <a:pt x="1315" y="3377"/>
                  </a:cubicBezTo>
                  <a:lnTo>
                    <a:pt x="491" y="12600"/>
                  </a:lnTo>
                  <a:close/>
                  <a:moveTo>
                    <a:pt x="2634" y="11814"/>
                  </a:moveTo>
                  <a:cubicBezTo>
                    <a:pt x="3034" y="11431"/>
                    <a:pt x="3403" y="10892"/>
                    <a:pt x="3769" y="10250"/>
                  </a:cubicBezTo>
                  <a:lnTo>
                    <a:pt x="4033" y="7350"/>
                  </a:lnTo>
                  <a:cubicBezTo>
                    <a:pt x="3797" y="6543"/>
                    <a:pt x="3542" y="5828"/>
                    <a:pt x="3229" y="5249"/>
                  </a:cubicBezTo>
                  <a:lnTo>
                    <a:pt x="2634" y="11814"/>
                  </a:lnTo>
                  <a:close/>
                  <a:moveTo>
                    <a:pt x="6469" y="9554"/>
                  </a:moveTo>
                  <a:cubicBezTo>
                    <a:pt x="7855" y="6764"/>
                    <a:pt x="9142" y="4492"/>
                    <a:pt x="11285" y="5097"/>
                  </a:cubicBezTo>
                  <a:cubicBezTo>
                    <a:pt x="13446" y="5708"/>
                    <a:pt x="14271" y="8612"/>
                    <a:pt x="15117" y="12067"/>
                  </a:cubicBezTo>
                  <a:cubicBezTo>
                    <a:pt x="13735" y="14848"/>
                    <a:pt x="12450" y="17138"/>
                    <a:pt x="10312" y="16534"/>
                  </a:cubicBezTo>
                  <a:cubicBezTo>
                    <a:pt x="8151" y="15924"/>
                    <a:pt x="7315" y="13008"/>
                    <a:pt x="6469" y="9554"/>
                  </a:cubicBezTo>
                  <a:close/>
                  <a:moveTo>
                    <a:pt x="7926" y="11848"/>
                  </a:moveTo>
                  <a:cubicBezTo>
                    <a:pt x="8206" y="12791"/>
                    <a:pt x="8514" y="13618"/>
                    <a:pt x="8887" y="14290"/>
                  </a:cubicBezTo>
                  <a:lnTo>
                    <a:pt x="9579" y="6388"/>
                  </a:lnTo>
                  <a:cubicBezTo>
                    <a:pt x="9109" y="6822"/>
                    <a:pt x="8677" y="7447"/>
                    <a:pt x="8249" y="8189"/>
                  </a:cubicBezTo>
                  <a:lnTo>
                    <a:pt x="7926" y="11848"/>
                  </a:lnTo>
                  <a:close/>
                  <a:moveTo>
                    <a:pt x="9896" y="14953"/>
                  </a:moveTo>
                  <a:cubicBezTo>
                    <a:pt x="10099" y="15084"/>
                    <a:pt x="10315" y="15184"/>
                    <a:pt x="10557" y="15248"/>
                  </a:cubicBezTo>
                  <a:cubicBezTo>
                    <a:pt x="10679" y="15281"/>
                    <a:pt x="10797" y="15298"/>
                    <a:pt x="10912" y="15309"/>
                  </a:cubicBezTo>
                  <a:lnTo>
                    <a:pt x="11755" y="6255"/>
                  </a:lnTo>
                  <a:cubicBezTo>
                    <a:pt x="11643" y="6205"/>
                    <a:pt x="11527" y="6163"/>
                    <a:pt x="11404" y="6131"/>
                  </a:cubicBezTo>
                  <a:cubicBezTo>
                    <a:pt x="11163" y="6066"/>
                    <a:pt x="10938" y="6048"/>
                    <a:pt x="10721" y="6066"/>
                  </a:cubicBezTo>
                  <a:lnTo>
                    <a:pt x="9896" y="14953"/>
                  </a:lnTo>
                  <a:close/>
                  <a:moveTo>
                    <a:pt x="12018" y="15401"/>
                  </a:moveTo>
                  <a:cubicBezTo>
                    <a:pt x="12451" y="15112"/>
                    <a:pt x="12844" y="14657"/>
                    <a:pt x="13226" y="14085"/>
                  </a:cubicBezTo>
                  <a:lnTo>
                    <a:pt x="13671" y="9231"/>
                  </a:lnTo>
                  <a:cubicBezTo>
                    <a:pt x="13409" y="8483"/>
                    <a:pt x="13115" y="7842"/>
                    <a:pt x="12755" y="7338"/>
                  </a:cubicBezTo>
                  <a:lnTo>
                    <a:pt x="12018" y="15401"/>
                  </a:lnTo>
                  <a:close/>
                  <a:moveTo>
                    <a:pt x="17569" y="14225"/>
                  </a:moveTo>
                  <a:cubicBezTo>
                    <a:pt x="17809" y="14981"/>
                    <a:pt x="18068" y="15640"/>
                    <a:pt x="18381" y="16171"/>
                  </a:cubicBezTo>
                  <a:lnTo>
                    <a:pt x="18883" y="9826"/>
                  </a:lnTo>
                  <a:cubicBezTo>
                    <a:pt x="18496" y="10227"/>
                    <a:pt x="18140" y="10774"/>
                    <a:pt x="17789" y="11421"/>
                  </a:cubicBezTo>
                  <a:lnTo>
                    <a:pt x="17569" y="14225"/>
                  </a:lnTo>
                  <a:close/>
                  <a:moveTo>
                    <a:pt x="19556" y="17463"/>
                  </a:moveTo>
                  <a:cubicBezTo>
                    <a:pt x="19840" y="17716"/>
                    <a:pt x="20160" y="17896"/>
                    <a:pt x="20532" y="17987"/>
                  </a:cubicBezTo>
                  <a:lnTo>
                    <a:pt x="21280" y="9117"/>
                  </a:lnTo>
                  <a:cubicBezTo>
                    <a:pt x="20907" y="9037"/>
                    <a:pt x="20569" y="9067"/>
                    <a:pt x="20254" y="9182"/>
                  </a:cubicBezTo>
                  <a:cubicBezTo>
                    <a:pt x="20254" y="9182"/>
                    <a:pt x="19556" y="17463"/>
                    <a:pt x="19556" y="1746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7" name="Shape 34197">
              <a:extLst>
                <a:ext uri="{FF2B5EF4-FFF2-40B4-BE49-F238E27FC236}">
                  <a16:creationId xmlns:a16="http://schemas.microsoft.com/office/drawing/2014/main" id="{1ABAD993-1B69-BE43-9F7C-3D6B462DA21E}"/>
                </a:ext>
              </a:extLst>
            </p:cNvPr>
            <p:cNvSpPr/>
            <p:nvPr/>
          </p:nvSpPr>
          <p:spPr>
            <a:xfrm>
              <a:off x="13886540" y="2993820"/>
              <a:ext cx="578410" cy="61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85" extrusionOk="0">
                  <a:moveTo>
                    <a:pt x="7646" y="529"/>
                  </a:moveTo>
                  <a:cubicBezTo>
                    <a:pt x="7990" y="7"/>
                    <a:pt x="8716" y="-158"/>
                    <a:pt x="9266" y="168"/>
                  </a:cubicBezTo>
                  <a:lnTo>
                    <a:pt x="20724" y="6954"/>
                  </a:lnTo>
                  <a:cubicBezTo>
                    <a:pt x="21274" y="7280"/>
                    <a:pt x="21435" y="7971"/>
                    <a:pt x="21091" y="8493"/>
                  </a:cubicBezTo>
                  <a:lnTo>
                    <a:pt x="13003" y="20763"/>
                  </a:lnTo>
                  <a:cubicBezTo>
                    <a:pt x="12659" y="21284"/>
                    <a:pt x="11938" y="21442"/>
                    <a:pt x="11388" y="21116"/>
                  </a:cubicBezTo>
                  <a:lnTo>
                    <a:pt x="8398" y="19345"/>
                  </a:lnTo>
                  <a:lnTo>
                    <a:pt x="10574" y="16044"/>
                  </a:lnTo>
                  <a:cubicBezTo>
                    <a:pt x="10918" y="15523"/>
                    <a:pt x="10752" y="14839"/>
                    <a:pt x="10202" y="14513"/>
                  </a:cubicBezTo>
                  <a:lnTo>
                    <a:pt x="8206" y="13331"/>
                  </a:lnTo>
                  <a:cubicBezTo>
                    <a:pt x="7656" y="13006"/>
                    <a:pt x="6935" y="13163"/>
                    <a:pt x="6591" y="13685"/>
                  </a:cubicBezTo>
                  <a:lnTo>
                    <a:pt x="4415" y="16986"/>
                  </a:lnTo>
                  <a:lnTo>
                    <a:pt x="1926" y="15512"/>
                  </a:lnTo>
                  <a:cubicBezTo>
                    <a:pt x="1376" y="15186"/>
                    <a:pt x="1202" y="14498"/>
                    <a:pt x="1545" y="13976"/>
                  </a:cubicBezTo>
                  <a:lnTo>
                    <a:pt x="552" y="13387"/>
                  </a:lnTo>
                  <a:cubicBezTo>
                    <a:pt x="2" y="13062"/>
                    <a:pt x="-165" y="12378"/>
                    <a:pt x="179" y="11857"/>
                  </a:cubicBezTo>
                  <a:lnTo>
                    <a:pt x="7646" y="529"/>
                  </a:lnTo>
                  <a:close/>
                  <a:moveTo>
                    <a:pt x="8332" y="1585"/>
                  </a:moveTo>
                  <a:lnTo>
                    <a:pt x="1799" y="11496"/>
                  </a:lnTo>
                  <a:cubicBezTo>
                    <a:pt x="1799" y="11496"/>
                    <a:pt x="1170" y="12444"/>
                    <a:pt x="2166" y="13034"/>
                  </a:cubicBezTo>
                  <a:lnTo>
                    <a:pt x="9326" y="2173"/>
                  </a:lnTo>
                  <a:cubicBezTo>
                    <a:pt x="9498" y="1913"/>
                    <a:pt x="9416" y="1577"/>
                    <a:pt x="9141" y="1414"/>
                  </a:cubicBezTo>
                  <a:cubicBezTo>
                    <a:pt x="8866" y="1251"/>
                    <a:pt x="8504" y="1324"/>
                    <a:pt x="8332" y="1585"/>
                  </a:cubicBezTo>
                  <a:close/>
                  <a:moveTo>
                    <a:pt x="6784" y="14449"/>
                  </a:moveTo>
                  <a:cubicBezTo>
                    <a:pt x="7128" y="13927"/>
                    <a:pt x="7849" y="13769"/>
                    <a:pt x="8399" y="14095"/>
                  </a:cubicBezTo>
                  <a:lnTo>
                    <a:pt x="9393" y="14684"/>
                  </a:lnTo>
                  <a:cubicBezTo>
                    <a:pt x="9943" y="15010"/>
                    <a:pt x="10109" y="15693"/>
                    <a:pt x="9766" y="16215"/>
                  </a:cubicBezTo>
                  <a:lnTo>
                    <a:pt x="7897" y="19049"/>
                  </a:lnTo>
                  <a:cubicBezTo>
                    <a:pt x="7554" y="19570"/>
                    <a:pt x="6827" y="19735"/>
                    <a:pt x="6277" y="19410"/>
                  </a:cubicBezTo>
                  <a:lnTo>
                    <a:pt x="5284" y="18821"/>
                  </a:lnTo>
                  <a:cubicBezTo>
                    <a:pt x="4733" y="18495"/>
                    <a:pt x="4572" y="17804"/>
                    <a:pt x="4916" y="17283"/>
                  </a:cubicBezTo>
                  <a:lnTo>
                    <a:pt x="6784" y="14449"/>
                  </a:lnTo>
                  <a:close/>
                  <a:moveTo>
                    <a:pt x="7465" y="15512"/>
                  </a:moveTo>
                  <a:cubicBezTo>
                    <a:pt x="7293" y="15773"/>
                    <a:pt x="7369" y="16116"/>
                    <a:pt x="7645" y="16279"/>
                  </a:cubicBezTo>
                  <a:cubicBezTo>
                    <a:pt x="7920" y="16442"/>
                    <a:pt x="8287" y="16362"/>
                    <a:pt x="8459" y="16101"/>
                  </a:cubicBezTo>
                  <a:cubicBezTo>
                    <a:pt x="8630" y="15840"/>
                    <a:pt x="8546" y="15492"/>
                    <a:pt x="8271" y="15329"/>
                  </a:cubicBezTo>
                  <a:cubicBezTo>
                    <a:pt x="7995" y="15166"/>
                    <a:pt x="7637" y="15251"/>
                    <a:pt x="7465" y="155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8" name="Shape 34198">
              <a:extLst>
                <a:ext uri="{FF2B5EF4-FFF2-40B4-BE49-F238E27FC236}">
                  <a16:creationId xmlns:a16="http://schemas.microsoft.com/office/drawing/2014/main" id="{D4260BC1-65B0-0246-B08D-3F1827008025}"/>
                </a:ext>
              </a:extLst>
            </p:cNvPr>
            <p:cNvSpPr/>
            <p:nvPr/>
          </p:nvSpPr>
          <p:spPr>
            <a:xfrm>
              <a:off x="10894630" y="2650276"/>
              <a:ext cx="621486" cy="960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53" extrusionOk="0">
                  <a:moveTo>
                    <a:pt x="15021" y="3564"/>
                  </a:moveTo>
                  <a:lnTo>
                    <a:pt x="1858" y="5543"/>
                  </a:lnTo>
                  <a:lnTo>
                    <a:pt x="6199" y="17788"/>
                  </a:lnTo>
                  <a:lnTo>
                    <a:pt x="19362" y="15809"/>
                  </a:lnTo>
                  <a:cubicBezTo>
                    <a:pt x="19362" y="15809"/>
                    <a:pt x="15021" y="3564"/>
                    <a:pt x="15021" y="3564"/>
                  </a:cubicBezTo>
                  <a:close/>
                  <a:moveTo>
                    <a:pt x="10139" y="2364"/>
                  </a:moveTo>
                  <a:lnTo>
                    <a:pt x="5438" y="3070"/>
                  </a:lnTo>
                  <a:cubicBezTo>
                    <a:pt x="5178" y="3109"/>
                    <a:pt x="5016" y="3278"/>
                    <a:pt x="5076" y="3447"/>
                  </a:cubicBezTo>
                  <a:cubicBezTo>
                    <a:pt x="5136" y="3616"/>
                    <a:pt x="5395" y="3722"/>
                    <a:pt x="5655" y="3683"/>
                  </a:cubicBezTo>
                  <a:lnTo>
                    <a:pt x="10356" y="2976"/>
                  </a:lnTo>
                  <a:cubicBezTo>
                    <a:pt x="10615" y="2937"/>
                    <a:pt x="10777" y="2768"/>
                    <a:pt x="10717" y="2599"/>
                  </a:cubicBezTo>
                  <a:cubicBezTo>
                    <a:pt x="10657" y="2430"/>
                    <a:pt x="10398" y="2325"/>
                    <a:pt x="10139" y="2364"/>
                  </a:cubicBezTo>
                  <a:close/>
                  <a:moveTo>
                    <a:pt x="14119" y="19177"/>
                  </a:moveTo>
                  <a:cubicBezTo>
                    <a:pt x="14897" y="19060"/>
                    <a:pt x="15383" y="18554"/>
                    <a:pt x="15204" y="18046"/>
                  </a:cubicBezTo>
                  <a:cubicBezTo>
                    <a:pt x="15024" y="17539"/>
                    <a:pt x="14246" y="17223"/>
                    <a:pt x="13468" y="17340"/>
                  </a:cubicBezTo>
                  <a:cubicBezTo>
                    <a:pt x="12689" y="17457"/>
                    <a:pt x="12203" y="17963"/>
                    <a:pt x="12383" y="18470"/>
                  </a:cubicBezTo>
                  <a:cubicBezTo>
                    <a:pt x="12563" y="18978"/>
                    <a:pt x="13340" y="19294"/>
                    <a:pt x="14119" y="19177"/>
                  </a:cubicBezTo>
                  <a:close/>
                  <a:moveTo>
                    <a:pt x="19724" y="19624"/>
                  </a:moveTo>
                  <a:lnTo>
                    <a:pt x="8442" y="21320"/>
                  </a:lnTo>
                  <a:cubicBezTo>
                    <a:pt x="7403" y="21476"/>
                    <a:pt x="6367" y="21054"/>
                    <a:pt x="6127" y="20378"/>
                  </a:cubicBezTo>
                  <a:lnTo>
                    <a:pt x="50" y="3235"/>
                  </a:lnTo>
                  <a:cubicBezTo>
                    <a:pt x="-190" y="2559"/>
                    <a:pt x="458" y="1884"/>
                    <a:pt x="1496" y="1728"/>
                  </a:cubicBezTo>
                  <a:lnTo>
                    <a:pt x="12778" y="32"/>
                  </a:lnTo>
                  <a:cubicBezTo>
                    <a:pt x="13817" y="-124"/>
                    <a:pt x="14853" y="298"/>
                    <a:pt x="15093" y="974"/>
                  </a:cubicBezTo>
                  <a:lnTo>
                    <a:pt x="21170" y="18117"/>
                  </a:lnTo>
                  <a:cubicBezTo>
                    <a:pt x="21410" y="18793"/>
                    <a:pt x="20762" y="19468"/>
                    <a:pt x="19724" y="196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9" name="Shape 34199">
              <a:extLst>
                <a:ext uri="{FF2B5EF4-FFF2-40B4-BE49-F238E27FC236}">
                  <a16:creationId xmlns:a16="http://schemas.microsoft.com/office/drawing/2014/main" id="{EF07CAC8-6A35-DB44-BD69-BD5D91A2E37C}"/>
                </a:ext>
              </a:extLst>
            </p:cNvPr>
            <p:cNvSpPr/>
            <p:nvPr/>
          </p:nvSpPr>
          <p:spPr>
            <a:xfrm>
              <a:off x="11662409" y="2578131"/>
              <a:ext cx="539930" cy="68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37"/>
                  </a:moveTo>
                  <a:lnTo>
                    <a:pt x="1844" y="21600"/>
                  </a:lnTo>
                  <a:lnTo>
                    <a:pt x="21600" y="20512"/>
                  </a:lnTo>
                  <a:lnTo>
                    <a:pt x="20076" y="3352"/>
                  </a:lnTo>
                  <a:lnTo>
                    <a:pt x="15202" y="0"/>
                  </a:lnTo>
                  <a:lnTo>
                    <a:pt x="0" y="837"/>
                  </a:lnTo>
                  <a:close/>
                  <a:moveTo>
                    <a:pt x="6705" y="5273"/>
                  </a:moveTo>
                  <a:lnTo>
                    <a:pt x="13900" y="4876"/>
                  </a:lnTo>
                  <a:lnTo>
                    <a:pt x="13951" y="5450"/>
                  </a:lnTo>
                  <a:lnTo>
                    <a:pt x="6756" y="5846"/>
                  </a:lnTo>
                  <a:lnTo>
                    <a:pt x="6705" y="5273"/>
                  </a:lnTo>
                  <a:close/>
                  <a:moveTo>
                    <a:pt x="3609" y="11120"/>
                  </a:moveTo>
                  <a:lnTo>
                    <a:pt x="18000" y="10328"/>
                  </a:lnTo>
                  <a:lnTo>
                    <a:pt x="18049" y="10884"/>
                  </a:lnTo>
                  <a:lnTo>
                    <a:pt x="3658" y="11677"/>
                  </a:lnTo>
                  <a:lnTo>
                    <a:pt x="3609" y="11120"/>
                  </a:lnTo>
                  <a:close/>
                  <a:moveTo>
                    <a:pt x="3859" y="13936"/>
                  </a:moveTo>
                  <a:lnTo>
                    <a:pt x="18250" y="13144"/>
                  </a:lnTo>
                  <a:lnTo>
                    <a:pt x="18301" y="13717"/>
                  </a:lnTo>
                  <a:lnTo>
                    <a:pt x="3910" y="14509"/>
                  </a:lnTo>
                  <a:lnTo>
                    <a:pt x="3859" y="13936"/>
                  </a:lnTo>
                  <a:close/>
                  <a:moveTo>
                    <a:pt x="4109" y="16753"/>
                  </a:moveTo>
                  <a:lnTo>
                    <a:pt x="11305" y="16357"/>
                  </a:lnTo>
                  <a:lnTo>
                    <a:pt x="11356" y="16930"/>
                  </a:lnTo>
                  <a:lnTo>
                    <a:pt x="4160" y="17326"/>
                  </a:lnTo>
                  <a:lnTo>
                    <a:pt x="4109" y="16753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0" name="Shape 34200">
              <a:extLst>
                <a:ext uri="{FF2B5EF4-FFF2-40B4-BE49-F238E27FC236}">
                  <a16:creationId xmlns:a16="http://schemas.microsoft.com/office/drawing/2014/main" id="{0EF52984-C20C-9447-8DD3-28FAB8F93312}"/>
                </a:ext>
              </a:extLst>
            </p:cNvPr>
            <p:cNvSpPr/>
            <p:nvPr/>
          </p:nvSpPr>
          <p:spPr>
            <a:xfrm>
              <a:off x="12531620" y="6289836"/>
              <a:ext cx="641868" cy="650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extrusionOk="0">
                  <a:moveTo>
                    <a:pt x="0" y="8656"/>
                  </a:moveTo>
                  <a:lnTo>
                    <a:pt x="3891" y="13472"/>
                  </a:lnTo>
                  <a:cubicBezTo>
                    <a:pt x="3891" y="13472"/>
                    <a:pt x="5113" y="13644"/>
                    <a:pt x="5432" y="12623"/>
                  </a:cubicBezTo>
                  <a:cubicBezTo>
                    <a:pt x="5784" y="11492"/>
                    <a:pt x="7687" y="9934"/>
                    <a:pt x="9148" y="11824"/>
                  </a:cubicBezTo>
                  <a:cubicBezTo>
                    <a:pt x="10609" y="13713"/>
                    <a:pt x="9118" y="15051"/>
                    <a:pt x="7911" y="15308"/>
                  </a:cubicBezTo>
                  <a:cubicBezTo>
                    <a:pt x="6818" y="15541"/>
                    <a:pt x="6446" y="16635"/>
                    <a:pt x="6446" y="16635"/>
                  </a:cubicBezTo>
                  <a:lnTo>
                    <a:pt x="10458" y="21600"/>
                  </a:lnTo>
                  <a:lnTo>
                    <a:pt x="14739" y="18125"/>
                  </a:lnTo>
                  <a:cubicBezTo>
                    <a:pt x="14739" y="18125"/>
                    <a:pt x="14656" y="17235"/>
                    <a:pt x="13766" y="16921"/>
                  </a:cubicBezTo>
                  <a:cubicBezTo>
                    <a:pt x="12685" y="16541"/>
                    <a:pt x="11239" y="14858"/>
                    <a:pt x="13261" y="13217"/>
                  </a:cubicBezTo>
                  <a:cubicBezTo>
                    <a:pt x="15282" y="11577"/>
                    <a:pt x="16620" y="13268"/>
                    <a:pt x="16756" y="14619"/>
                  </a:cubicBezTo>
                  <a:cubicBezTo>
                    <a:pt x="16858" y="15631"/>
                    <a:pt x="17668" y="15748"/>
                    <a:pt x="17668" y="15748"/>
                  </a:cubicBezTo>
                  <a:lnTo>
                    <a:pt x="21273" y="12822"/>
                  </a:lnTo>
                  <a:cubicBezTo>
                    <a:pt x="21273" y="12822"/>
                    <a:pt x="18291" y="9357"/>
                    <a:pt x="17693" y="8295"/>
                  </a:cubicBezTo>
                  <a:cubicBezTo>
                    <a:pt x="17052" y="7158"/>
                    <a:pt x="18759" y="6911"/>
                    <a:pt x="19060" y="6845"/>
                  </a:cubicBezTo>
                  <a:cubicBezTo>
                    <a:pt x="20796" y="6467"/>
                    <a:pt x="21600" y="4760"/>
                    <a:pt x="20175" y="2996"/>
                  </a:cubicBezTo>
                  <a:cubicBezTo>
                    <a:pt x="18749" y="1232"/>
                    <a:pt x="16519" y="2306"/>
                    <a:pt x="16165" y="3733"/>
                  </a:cubicBezTo>
                  <a:cubicBezTo>
                    <a:pt x="15902" y="4793"/>
                    <a:pt x="15415" y="5326"/>
                    <a:pt x="14915" y="4919"/>
                  </a:cubicBezTo>
                  <a:cubicBezTo>
                    <a:pt x="13746" y="3966"/>
                    <a:pt x="10665" y="0"/>
                    <a:pt x="10665" y="0"/>
                  </a:cubicBezTo>
                  <a:lnTo>
                    <a:pt x="7285" y="2743"/>
                  </a:lnTo>
                  <a:cubicBezTo>
                    <a:pt x="7285" y="2743"/>
                    <a:pt x="7256" y="4048"/>
                    <a:pt x="8291" y="4295"/>
                  </a:cubicBezTo>
                  <a:cubicBezTo>
                    <a:pt x="9849" y="4668"/>
                    <a:pt x="10626" y="6514"/>
                    <a:pt x="9021" y="7816"/>
                  </a:cubicBezTo>
                  <a:cubicBezTo>
                    <a:pt x="7417" y="9118"/>
                    <a:pt x="5847" y="8156"/>
                    <a:pt x="5733" y="6515"/>
                  </a:cubicBezTo>
                  <a:cubicBezTo>
                    <a:pt x="5669" y="5595"/>
                    <a:pt x="4421" y="5079"/>
                    <a:pt x="4421" y="5079"/>
                  </a:cubicBezTo>
                  <a:cubicBezTo>
                    <a:pt x="4421" y="5079"/>
                    <a:pt x="0" y="8656"/>
                    <a:pt x="0" y="86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1" name="Shape 34201">
              <a:extLst>
                <a:ext uri="{FF2B5EF4-FFF2-40B4-BE49-F238E27FC236}">
                  <a16:creationId xmlns:a16="http://schemas.microsoft.com/office/drawing/2014/main" id="{D66540D1-4BAC-5142-9894-F08B20D57EF1}"/>
                </a:ext>
              </a:extLst>
            </p:cNvPr>
            <p:cNvSpPr/>
            <p:nvPr/>
          </p:nvSpPr>
          <p:spPr>
            <a:xfrm>
              <a:off x="11981887" y="4201963"/>
              <a:ext cx="441404" cy="38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2" name="Shape 34202">
              <a:extLst>
                <a:ext uri="{FF2B5EF4-FFF2-40B4-BE49-F238E27FC236}">
                  <a16:creationId xmlns:a16="http://schemas.microsoft.com/office/drawing/2014/main" id="{5737805B-54E0-4A47-AC01-0D1BDA267497}"/>
                </a:ext>
              </a:extLst>
            </p:cNvPr>
            <p:cNvSpPr/>
            <p:nvPr/>
          </p:nvSpPr>
          <p:spPr>
            <a:xfrm>
              <a:off x="11678186" y="10413681"/>
              <a:ext cx="681752" cy="44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5429"/>
                  </a:moveTo>
                  <a:lnTo>
                    <a:pt x="2700" y="15429"/>
                  </a:lnTo>
                  <a:lnTo>
                    <a:pt x="2700" y="2057"/>
                  </a:lnTo>
                  <a:lnTo>
                    <a:pt x="18900" y="2057"/>
                  </a:lnTo>
                  <a:cubicBezTo>
                    <a:pt x="18900" y="2057"/>
                    <a:pt x="18900" y="15429"/>
                    <a:pt x="18900" y="15429"/>
                  </a:cubicBezTo>
                  <a:close/>
                  <a:moveTo>
                    <a:pt x="18900" y="0"/>
                  </a:moveTo>
                  <a:lnTo>
                    <a:pt x="2700" y="0"/>
                  </a:lnTo>
                  <a:cubicBezTo>
                    <a:pt x="1954" y="0"/>
                    <a:pt x="1350" y="922"/>
                    <a:pt x="1350" y="2057"/>
                  </a:cubicBezTo>
                  <a:cubicBezTo>
                    <a:pt x="1350" y="2057"/>
                    <a:pt x="1350" y="17486"/>
                    <a:pt x="1364" y="17486"/>
                  </a:cubicBezTo>
                  <a:lnTo>
                    <a:pt x="20235" y="17486"/>
                  </a:lnTo>
                  <a:cubicBezTo>
                    <a:pt x="20250" y="17486"/>
                    <a:pt x="20250" y="2057"/>
                    <a:pt x="20250" y="2057"/>
                  </a:cubicBezTo>
                  <a:cubicBezTo>
                    <a:pt x="20250" y="922"/>
                    <a:pt x="19646" y="0"/>
                    <a:pt x="18900" y="0"/>
                  </a:cubicBezTo>
                  <a:close/>
                  <a:moveTo>
                    <a:pt x="20250" y="21600"/>
                  </a:moveTo>
                  <a:lnTo>
                    <a:pt x="1350" y="21600"/>
                  </a:lnTo>
                  <a:cubicBezTo>
                    <a:pt x="604" y="21600"/>
                    <a:pt x="0" y="20679"/>
                    <a:pt x="0" y="19543"/>
                  </a:cubicBezTo>
                  <a:lnTo>
                    <a:pt x="0" y="18514"/>
                  </a:lnTo>
                  <a:lnTo>
                    <a:pt x="8775" y="18514"/>
                  </a:lnTo>
                  <a:lnTo>
                    <a:pt x="8775" y="19543"/>
                  </a:lnTo>
                  <a:lnTo>
                    <a:pt x="12825" y="19543"/>
                  </a:lnTo>
                  <a:lnTo>
                    <a:pt x="12825" y="18514"/>
                  </a:lnTo>
                  <a:lnTo>
                    <a:pt x="21600" y="18514"/>
                  </a:lnTo>
                  <a:lnTo>
                    <a:pt x="21600" y="19543"/>
                  </a:lnTo>
                  <a:cubicBezTo>
                    <a:pt x="21600" y="20679"/>
                    <a:pt x="20995" y="21600"/>
                    <a:pt x="20250" y="21600"/>
                  </a:cubicBezTo>
                  <a:cubicBezTo>
                    <a:pt x="20250" y="21600"/>
                    <a:pt x="20250" y="21600"/>
                    <a:pt x="2025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3" name="Shape 34203">
              <a:extLst>
                <a:ext uri="{FF2B5EF4-FFF2-40B4-BE49-F238E27FC236}">
                  <a16:creationId xmlns:a16="http://schemas.microsoft.com/office/drawing/2014/main" id="{91DC43D2-97F8-1C4D-B8DA-A62FF50701D4}"/>
                </a:ext>
              </a:extLst>
            </p:cNvPr>
            <p:cNvSpPr/>
            <p:nvPr/>
          </p:nvSpPr>
          <p:spPr>
            <a:xfrm>
              <a:off x="13517964" y="3878275"/>
              <a:ext cx="745620" cy="52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4" name="Shape 34204">
              <a:extLst>
                <a:ext uri="{FF2B5EF4-FFF2-40B4-BE49-F238E27FC236}">
                  <a16:creationId xmlns:a16="http://schemas.microsoft.com/office/drawing/2014/main" id="{ECFCF262-74DE-F84F-887D-99629AD08806}"/>
                </a:ext>
              </a:extLst>
            </p:cNvPr>
            <p:cNvSpPr/>
            <p:nvPr/>
          </p:nvSpPr>
          <p:spPr>
            <a:xfrm>
              <a:off x="10622816" y="11265327"/>
              <a:ext cx="446006" cy="44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57" h="18957" extrusionOk="0">
                  <a:moveTo>
                    <a:pt x="5474" y="890"/>
                  </a:moveTo>
                  <a:cubicBezTo>
                    <a:pt x="729" y="3103"/>
                    <a:pt x="-1322" y="8738"/>
                    <a:pt x="890" y="13482"/>
                  </a:cubicBezTo>
                  <a:cubicBezTo>
                    <a:pt x="3103" y="18227"/>
                    <a:pt x="8738" y="20278"/>
                    <a:pt x="13482" y="18066"/>
                  </a:cubicBezTo>
                  <a:cubicBezTo>
                    <a:pt x="18227" y="15853"/>
                    <a:pt x="20278" y="10218"/>
                    <a:pt x="18066" y="5474"/>
                  </a:cubicBezTo>
                  <a:cubicBezTo>
                    <a:pt x="15853" y="729"/>
                    <a:pt x="10218" y="-1322"/>
                    <a:pt x="5474" y="890"/>
                  </a:cubicBezTo>
                  <a:close/>
                  <a:moveTo>
                    <a:pt x="6178" y="2402"/>
                  </a:moveTo>
                  <a:cubicBezTo>
                    <a:pt x="6348" y="2323"/>
                    <a:pt x="6545" y="2302"/>
                    <a:pt x="6734" y="2371"/>
                  </a:cubicBezTo>
                  <a:cubicBezTo>
                    <a:pt x="7112" y="2509"/>
                    <a:pt x="7308" y="2929"/>
                    <a:pt x="7170" y="3307"/>
                  </a:cubicBezTo>
                  <a:cubicBezTo>
                    <a:pt x="7033" y="3685"/>
                    <a:pt x="6612" y="3882"/>
                    <a:pt x="6234" y="3744"/>
                  </a:cubicBezTo>
                  <a:cubicBezTo>
                    <a:pt x="5856" y="3606"/>
                    <a:pt x="5660" y="3186"/>
                    <a:pt x="5798" y="2808"/>
                  </a:cubicBezTo>
                  <a:cubicBezTo>
                    <a:pt x="5866" y="2618"/>
                    <a:pt x="6009" y="2481"/>
                    <a:pt x="6178" y="2402"/>
                  </a:cubicBezTo>
                  <a:close/>
                  <a:moveTo>
                    <a:pt x="7039" y="4248"/>
                  </a:moveTo>
                  <a:cubicBezTo>
                    <a:pt x="7237" y="4156"/>
                    <a:pt x="7476" y="4242"/>
                    <a:pt x="7569" y="4441"/>
                  </a:cubicBezTo>
                  <a:lnTo>
                    <a:pt x="9434" y="8440"/>
                  </a:lnTo>
                  <a:cubicBezTo>
                    <a:pt x="9580" y="8433"/>
                    <a:pt x="9718" y="8366"/>
                    <a:pt x="9863" y="8419"/>
                  </a:cubicBezTo>
                  <a:cubicBezTo>
                    <a:pt x="10010" y="8472"/>
                    <a:pt x="10085" y="8605"/>
                    <a:pt x="10192" y="8705"/>
                  </a:cubicBezTo>
                  <a:lnTo>
                    <a:pt x="13175" y="7314"/>
                  </a:lnTo>
                  <a:cubicBezTo>
                    <a:pt x="13373" y="7222"/>
                    <a:pt x="13612" y="7309"/>
                    <a:pt x="13705" y="7507"/>
                  </a:cubicBezTo>
                  <a:cubicBezTo>
                    <a:pt x="13797" y="7705"/>
                    <a:pt x="13710" y="7944"/>
                    <a:pt x="13512" y="8037"/>
                  </a:cubicBezTo>
                  <a:lnTo>
                    <a:pt x="10529" y="9427"/>
                  </a:lnTo>
                  <a:cubicBezTo>
                    <a:pt x="10537" y="9574"/>
                    <a:pt x="10591" y="9717"/>
                    <a:pt x="10537" y="9863"/>
                  </a:cubicBezTo>
                  <a:cubicBezTo>
                    <a:pt x="10325" y="10447"/>
                    <a:pt x="9676" y="10750"/>
                    <a:pt x="9092" y="10537"/>
                  </a:cubicBezTo>
                  <a:cubicBezTo>
                    <a:pt x="8509" y="10325"/>
                    <a:pt x="8206" y="9676"/>
                    <a:pt x="8419" y="9092"/>
                  </a:cubicBezTo>
                  <a:cubicBezTo>
                    <a:pt x="8474" y="8942"/>
                    <a:pt x="8621" y="8880"/>
                    <a:pt x="8725" y="8771"/>
                  </a:cubicBezTo>
                  <a:lnTo>
                    <a:pt x="6860" y="4771"/>
                  </a:lnTo>
                  <a:cubicBezTo>
                    <a:pt x="6767" y="4573"/>
                    <a:pt x="6841" y="4340"/>
                    <a:pt x="7039" y="4248"/>
                  </a:cubicBezTo>
                  <a:close/>
                  <a:moveTo>
                    <a:pt x="2738" y="11823"/>
                  </a:moveTo>
                  <a:cubicBezTo>
                    <a:pt x="2908" y="11744"/>
                    <a:pt x="3105" y="11723"/>
                    <a:pt x="3294" y="11792"/>
                  </a:cubicBezTo>
                  <a:cubicBezTo>
                    <a:pt x="3672" y="11930"/>
                    <a:pt x="3868" y="12350"/>
                    <a:pt x="3730" y="12728"/>
                  </a:cubicBezTo>
                  <a:cubicBezTo>
                    <a:pt x="3593" y="13106"/>
                    <a:pt x="3172" y="13302"/>
                    <a:pt x="2794" y="13165"/>
                  </a:cubicBezTo>
                  <a:cubicBezTo>
                    <a:pt x="2416" y="13027"/>
                    <a:pt x="2220" y="12607"/>
                    <a:pt x="2358" y="12228"/>
                  </a:cubicBezTo>
                  <a:cubicBezTo>
                    <a:pt x="2426" y="12039"/>
                    <a:pt x="2569" y="11902"/>
                    <a:pt x="2738" y="11823"/>
                  </a:cubicBezTo>
                  <a:close/>
                  <a:moveTo>
                    <a:pt x="15620" y="5816"/>
                  </a:moveTo>
                  <a:cubicBezTo>
                    <a:pt x="15789" y="5737"/>
                    <a:pt x="15973" y="5722"/>
                    <a:pt x="16162" y="5791"/>
                  </a:cubicBezTo>
                  <a:cubicBezTo>
                    <a:pt x="16540" y="5929"/>
                    <a:pt x="16736" y="6349"/>
                    <a:pt x="16598" y="6728"/>
                  </a:cubicBezTo>
                  <a:cubicBezTo>
                    <a:pt x="16461" y="7106"/>
                    <a:pt x="16054" y="7296"/>
                    <a:pt x="15675" y="7158"/>
                  </a:cubicBezTo>
                  <a:cubicBezTo>
                    <a:pt x="15297" y="7020"/>
                    <a:pt x="15101" y="6600"/>
                    <a:pt x="15239" y="6222"/>
                  </a:cubicBezTo>
                  <a:cubicBezTo>
                    <a:pt x="15308" y="6033"/>
                    <a:pt x="15451" y="5895"/>
                    <a:pt x="15620" y="5816"/>
                  </a:cubicBezTo>
                  <a:close/>
                  <a:moveTo>
                    <a:pt x="12166" y="15243"/>
                  </a:moveTo>
                  <a:cubicBezTo>
                    <a:pt x="12335" y="15164"/>
                    <a:pt x="12533" y="15143"/>
                    <a:pt x="12722" y="15212"/>
                  </a:cubicBezTo>
                  <a:cubicBezTo>
                    <a:pt x="13100" y="15350"/>
                    <a:pt x="13296" y="15770"/>
                    <a:pt x="13158" y="16148"/>
                  </a:cubicBezTo>
                  <a:cubicBezTo>
                    <a:pt x="13021" y="16526"/>
                    <a:pt x="12600" y="16723"/>
                    <a:pt x="12222" y="16585"/>
                  </a:cubicBezTo>
                  <a:cubicBezTo>
                    <a:pt x="11844" y="16447"/>
                    <a:pt x="11648" y="16027"/>
                    <a:pt x="11785" y="15649"/>
                  </a:cubicBezTo>
                  <a:cubicBezTo>
                    <a:pt x="11854" y="15460"/>
                    <a:pt x="11997" y="15322"/>
                    <a:pt x="12166" y="1524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5" name="Shape 34205">
              <a:extLst>
                <a:ext uri="{FF2B5EF4-FFF2-40B4-BE49-F238E27FC236}">
                  <a16:creationId xmlns:a16="http://schemas.microsoft.com/office/drawing/2014/main" id="{C467DFE2-0020-9048-A6E0-E7CC380CDE65}"/>
                </a:ext>
              </a:extLst>
            </p:cNvPr>
            <p:cNvSpPr/>
            <p:nvPr/>
          </p:nvSpPr>
          <p:spPr>
            <a:xfrm>
              <a:off x="11074336" y="12293991"/>
              <a:ext cx="529370" cy="55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69" extrusionOk="0">
                  <a:moveTo>
                    <a:pt x="9892" y="341"/>
                  </a:moveTo>
                  <a:cubicBezTo>
                    <a:pt x="10333" y="-98"/>
                    <a:pt x="11063" y="-117"/>
                    <a:pt x="11519" y="307"/>
                  </a:cubicBezTo>
                  <a:lnTo>
                    <a:pt x="21020" y="9136"/>
                  </a:lnTo>
                  <a:cubicBezTo>
                    <a:pt x="21476" y="9561"/>
                    <a:pt x="21482" y="10263"/>
                    <a:pt x="21042" y="10702"/>
                  </a:cubicBezTo>
                  <a:lnTo>
                    <a:pt x="10676" y="21032"/>
                  </a:lnTo>
                  <a:cubicBezTo>
                    <a:pt x="10236" y="21471"/>
                    <a:pt x="9512" y="21483"/>
                    <a:pt x="9056" y="21059"/>
                  </a:cubicBezTo>
                  <a:lnTo>
                    <a:pt x="6577" y="18755"/>
                  </a:lnTo>
                  <a:lnTo>
                    <a:pt x="9366" y="15976"/>
                  </a:lnTo>
                  <a:cubicBezTo>
                    <a:pt x="9806" y="15537"/>
                    <a:pt x="9793" y="14841"/>
                    <a:pt x="9337" y="14417"/>
                  </a:cubicBezTo>
                  <a:lnTo>
                    <a:pt x="7682" y="12879"/>
                  </a:lnTo>
                  <a:cubicBezTo>
                    <a:pt x="7226" y="12455"/>
                    <a:pt x="6503" y="12467"/>
                    <a:pt x="6062" y="12906"/>
                  </a:cubicBezTo>
                  <a:lnTo>
                    <a:pt x="3274" y="15685"/>
                  </a:lnTo>
                  <a:lnTo>
                    <a:pt x="1210" y="13767"/>
                  </a:lnTo>
                  <a:cubicBezTo>
                    <a:pt x="754" y="13343"/>
                    <a:pt x="734" y="12641"/>
                    <a:pt x="1175" y="12202"/>
                  </a:cubicBezTo>
                  <a:lnTo>
                    <a:pt x="351" y="11436"/>
                  </a:lnTo>
                  <a:cubicBezTo>
                    <a:pt x="-105" y="11012"/>
                    <a:pt x="-118" y="10316"/>
                    <a:pt x="322" y="9877"/>
                  </a:cubicBezTo>
                  <a:lnTo>
                    <a:pt x="9892" y="341"/>
                  </a:lnTo>
                  <a:close/>
                  <a:moveTo>
                    <a:pt x="10322" y="1500"/>
                  </a:moveTo>
                  <a:lnTo>
                    <a:pt x="1949" y="9844"/>
                  </a:lnTo>
                  <a:cubicBezTo>
                    <a:pt x="1949" y="9844"/>
                    <a:pt x="1145" y="10641"/>
                    <a:pt x="1971" y="11409"/>
                  </a:cubicBezTo>
                  <a:lnTo>
                    <a:pt x="11146" y="2266"/>
                  </a:lnTo>
                  <a:cubicBezTo>
                    <a:pt x="11366" y="2046"/>
                    <a:pt x="11360" y="1705"/>
                    <a:pt x="11132" y="1492"/>
                  </a:cubicBezTo>
                  <a:cubicBezTo>
                    <a:pt x="10904" y="1281"/>
                    <a:pt x="10542" y="1280"/>
                    <a:pt x="10322" y="1500"/>
                  </a:cubicBezTo>
                  <a:close/>
                  <a:moveTo>
                    <a:pt x="6083" y="13685"/>
                  </a:moveTo>
                  <a:cubicBezTo>
                    <a:pt x="6523" y="13247"/>
                    <a:pt x="7247" y="13234"/>
                    <a:pt x="7703" y="13658"/>
                  </a:cubicBezTo>
                  <a:lnTo>
                    <a:pt x="8527" y="14424"/>
                  </a:lnTo>
                  <a:cubicBezTo>
                    <a:pt x="8983" y="14848"/>
                    <a:pt x="8996" y="15544"/>
                    <a:pt x="8555" y="15983"/>
                  </a:cubicBezTo>
                  <a:lnTo>
                    <a:pt x="6161" y="18369"/>
                  </a:lnTo>
                  <a:cubicBezTo>
                    <a:pt x="5721" y="18808"/>
                    <a:pt x="4991" y="18826"/>
                    <a:pt x="4535" y="18403"/>
                  </a:cubicBezTo>
                  <a:lnTo>
                    <a:pt x="3711" y="17637"/>
                  </a:lnTo>
                  <a:cubicBezTo>
                    <a:pt x="3254" y="17213"/>
                    <a:pt x="3249" y="16510"/>
                    <a:pt x="3689" y="16071"/>
                  </a:cubicBezTo>
                  <a:lnTo>
                    <a:pt x="6083" y="13685"/>
                  </a:lnTo>
                  <a:close/>
                  <a:moveTo>
                    <a:pt x="6506" y="14851"/>
                  </a:moveTo>
                  <a:cubicBezTo>
                    <a:pt x="6286" y="15071"/>
                    <a:pt x="6285" y="15419"/>
                    <a:pt x="6514" y="15631"/>
                  </a:cubicBezTo>
                  <a:cubicBezTo>
                    <a:pt x="6742" y="15843"/>
                    <a:pt x="7110" y="15837"/>
                    <a:pt x="7330" y="15617"/>
                  </a:cubicBezTo>
                  <a:cubicBezTo>
                    <a:pt x="7550" y="15398"/>
                    <a:pt x="7544" y="15043"/>
                    <a:pt x="7316" y="14831"/>
                  </a:cubicBezTo>
                  <a:cubicBezTo>
                    <a:pt x="7088" y="14619"/>
                    <a:pt x="6726" y="14632"/>
                    <a:pt x="6506" y="1485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6" name="Shape 34206">
              <a:extLst>
                <a:ext uri="{FF2B5EF4-FFF2-40B4-BE49-F238E27FC236}">
                  <a16:creationId xmlns:a16="http://schemas.microsoft.com/office/drawing/2014/main" id="{85432AD6-14B3-124D-9ABB-1521DEBE7E52}"/>
                </a:ext>
              </a:extLst>
            </p:cNvPr>
            <p:cNvSpPr/>
            <p:nvPr/>
          </p:nvSpPr>
          <p:spPr>
            <a:xfrm>
              <a:off x="10836598" y="8678073"/>
              <a:ext cx="776072" cy="45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11" extrusionOk="0">
                  <a:moveTo>
                    <a:pt x="3736" y="4687"/>
                  </a:moveTo>
                  <a:lnTo>
                    <a:pt x="4986" y="19624"/>
                  </a:lnTo>
                  <a:lnTo>
                    <a:pt x="17693" y="16625"/>
                  </a:lnTo>
                  <a:lnTo>
                    <a:pt x="16443" y="1688"/>
                  </a:lnTo>
                  <a:cubicBezTo>
                    <a:pt x="16443" y="1688"/>
                    <a:pt x="3736" y="4687"/>
                    <a:pt x="3736" y="4687"/>
                  </a:cubicBezTo>
                  <a:close/>
                  <a:moveTo>
                    <a:pt x="2231" y="9938"/>
                  </a:moveTo>
                  <a:lnTo>
                    <a:pt x="2678" y="15273"/>
                  </a:lnTo>
                  <a:cubicBezTo>
                    <a:pt x="2702" y="15567"/>
                    <a:pt x="2864" y="15772"/>
                    <a:pt x="3040" y="15731"/>
                  </a:cubicBezTo>
                  <a:cubicBezTo>
                    <a:pt x="3215" y="15690"/>
                    <a:pt x="3338" y="15417"/>
                    <a:pt x="3313" y="15123"/>
                  </a:cubicBezTo>
                  <a:lnTo>
                    <a:pt x="2867" y="9788"/>
                  </a:lnTo>
                  <a:cubicBezTo>
                    <a:pt x="2842" y="9494"/>
                    <a:pt x="2680" y="9288"/>
                    <a:pt x="2504" y="9330"/>
                  </a:cubicBezTo>
                  <a:cubicBezTo>
                    <a:pt x="2329" y="9371"/>
                    <a:pt x="2207" y="9644"/>
                    <a:pt x="2231" y="9938"/>
                  </a:cubicBezTo>
                  <a:close/>
                  <a:moveTo>
                    <a:pt x="19564" y="8023"/>
                  </a:moveTo>
                  <a:cubicBezTo>
                    <a:pt x="19490" y="7140"/>
                    <a:pt x="19004" y="6524"/>
                    <a:pt x="18477" y="6648"/>
                  </a:cubicBezTo>
                  <a:cubicBezTo>
                    <a:pt x="17951" y="6772"/>
                    <a:pt x="17584" y="7590"/>
                    <a:pt x="17658" y="8473"/>
                  </a:cubicBezTo>
                  <a:cubicBezTo>
                    <a:pt x="17732" y="9357"/>
                    <a:pt x="18219" y="9973"/>
                    <a:pt x="18745" y="9849"/>
                  </a:cubicBezTo>
                  <a:cubicBezTo>
                    <a:pt x="19272" y="9724"/>
                    <a:pt x="19638" y="8907"/>
                    <a:pt x="19564" y="8023"/>
                  </a:cubicBezTo>
                  <a:close/>
                  <a:moveTo>
                    <a:pt x="20344" y="1856"/>
                  </a:moveTo>
                  <a:lnTo>
                    <a:pt x="21415" y="14658"/>
                  </a:lnTo>
                  <a:cubicBezTo>
                    <a:pt x="21514" y="15837"/>
                    <a:pt x="21025" y="16926"/>
                    <a:pt x="20323" y="17092"/>
                  </a:cubicBezTo>
                  <a:lnTo>
                    <a:pt x="2533" y="21290"/>
                  </a:lnTo>
                  <a:cubicBezTo>
                    <a:pt x="1832" y="21456"/>
                    <a:pt x="1183" y="20635"/>
                    <a:pt x="1084" y="19456"/>
                  </a:cubicBezTo>
                  <a:lnTo>
                    <a:pt x="13" y="6654"/>
                  </a:lnTo>
                  <a:cubicBezTo>
                    <a:pt x="-86" y="5475"/>
                    <a:pt x="403" y="4386"/>
                    <a:pt x="1105" y="4220"/>
                  </a:cubicBezTo>
                  <a:lnTo>
                    <a:pt x="18895" y="22"/>
                  </a:lnTo>
                  <a:cubicBezTo>
                    <a:pt x="19596" y="-144"/>
                    <a:pt x="20245" y="677"/>
                    <a:pt x="20344" y="18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7" name="Shape 34207">
              <a:extLst>
                <a:ext uri="{FF2B5EF4-FFF2-40B4-BE49-F238E27FC236}">
                  <a16:creationId xmlns:a16="http://schemas.microsoft.com/office/drawing/2014/main" id="{E3C4B98A-7F6F-754E-907A-ACCA2379A358}"/>
                </a:ext>
              </a:extLst>
            </p:cNvPr>
            <p:cNvSpPr/>
            <p:nvPr/>
          </p:nvSpPr>
          <p:spPr>
            <a:xfrm>
              <a:off x="12300451" y="8958670"/>
              <a:ext cx="694132" cy="6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254" extrusionOk="0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8" name="Shape 34208">
              <a:extLst>
                <a:ext uri="{FF2B5EF4-FFF2-40B4-BE49-F238E27FC236}">
                  <a16:creationId xmlns:a16="http://schemas.microsoft.com/office/drawing/2014/main" id="{9AE29768-EC06-7B46-9B89-62A20DF54B8B}"/>
                </a:ext>
              </a:extLst>
            </p:cNvPr>
            <p:cNvSpPr/>
            <p:nvPr/>
          </p:nvSpPr>
          <p:spPr>
            <a:xfrm>
              <a:off x="11569660" y="9038623"/>
              <a:ext cx="297614" cy="329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9" name="Shape 34209">
              <a:extLst>
                <a:ext uri="{FF2B5EF4-FFF2-40B4-BE49-F238E27FC236}">
                  <a16:creationId xmlns:a16="http://schemas.microsoft.com/office/drawing/2014/main" id="{7338D6DD-D1DA-FC4E-B5E4-0EA239F43804}"/>
                </a:ext>
              </a:extLst>
            </p:cNvPr>
            <p:cNvSpPr/>
            <p:nvPr/>
          </p:nvSpPr>
          <p:spPr>
            <a:xfrm>
              <a:off x="13028438" y="8411802"/>
              <a:ext cx="415194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0" name="Shape 34210">
              <a:extLst>
                <a:ext uri="{FF2B5EF4-FFF2-40B4-BE49-F238E27FC236}">
                  <a16:creationId xmlns:a16="http://schemas.microsoft.com/office/drawing/2014/main" id="{8DE914EC-0B60-D44B-808F-B925A9443E0E}"/>
                </a:ext>
              </a:extLst>
            </p:cNvPr>
            <p:cNvSpPr/>
            <p:nvPr/>
          </p:nvSpPr>
          <p:spPr>
            <a:xfrm>
              <a:off x="9694005" y="5957329"/>
              <a:ext cx="37726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extrusionOk="0">
                  <a:moveTo>
                    <a:pt x="0" y="3459"/>
                  </a:moveTo>
                  <a:lnTo>
                    <a:pt x="1422" y="10208"/>
                  </a:lnTo>
                  <a:cubicBezTo>
                    <a:pt x="1422" y="10208"/>
                    <a:pt x="2469" y="10982"/>
                    <a:pt x="3219" y="10113"/>
                  </a:cubicBezTo>
                  <a:cubicBezTo>
                    <a:pt x="4049" y="9149"/>
                    <a:pt x="6494" y="8518"/>
                    <a:pt x="6992" y="11134"/>
                  </a:cubicBezTo>
                  <a:cubicBezTo>
                    <a:pt x="7491" y="13750"/>
                    <a:pt x="5522" y="14362"/>
                    <a:pt x="4296" y="14027"/>
                  </a:cubicBezTo>
                  <a:cubicBezTo>
                    <a:pt x="3187" y="13725"/>
                    <a:pt x="2357" y="14641"/>
                    <a:pt x="2357" y="14641"/>
                  </a:cubicBezTo>
                  <a:lnTo>
                    <a:pt x="3823" y="21600"/>
                  </a:lnTo>
                  <a:lnTo>
                    <a:pt x="9313" y="20212"/>
                  </a:lnTo>
                  <a:cubicBezTo>
                    <a:pt x="9313" y="20212"/>
                    <a:pt x="9635" y="19276"/>
                    <a:pt x="8958" y="18523"/>
                  </a:cubicBezTo>
                  <a:cubicBezTo>
                    <a:pt x="8134" y="17611"/>
                    <a:pt x="7558" y="15210"/>
                    <a:pt x="10150" y="14555"/>
                  </a:cubicBezTo>
                  <a:cubicBezTo>
                    <a:pt x="12743" y="13899"/>
                    <a:pt x="13216" y="16255"/>
                    <a:pt x="12736" y="17679"/>
                  </a:cubicBezTo>
                  <a:cubicBezTo>
                    <a:pt x="12378" y="18747"/>
                    <a:pt x="13070" y="19262"/>
                    <a:pt x="13070" y="19262"/>
                  </a:cubicBezTo>
                  <a:lnTo>
                    <a:pt x="17693" y="18092"/>
                  </a:lnTo>
                  <a:cubicBezTo>
                    <a:pt x="17693" y="18092"/>
                    <a:pt x="16501" y="13146"/>
                    <a:pt x="16426" y="11786"/>
                  </a:cubicBezTo>
                  <a:cubicBezTo>
                    <a:pt x="16346" y="10328"/>
                    <a:pt x="18026" y="10919"/>
                    <a:pt x="18332" y="11000"/>
                  </a:cubicBezTo>
                  <a:cubicBezTo>
                    <a:pt x="20097" y="11473"/>
                    <a:pt x="21600" y="10153"/>
                    <a:pt x="21079" y="7680"/>
                  </a:cubicBezTo>
                  <a:cubicBezTo>
                    <a:pt x="20558" y="5208"/>
                    <a:pt x="18027" y="5192"/>
                    <a:pt x="17063" y="6452"/>
                  </a:cubicBezTo>
                  <a:cubicBezTo>
                    <a:pt x="16347" y="7388"/>
                    <a:pt x="15661" y="7684"/>
                    <a:pt x="15383" y="7029"/>
                  </a:cubicBezTo>
                  <a:cubicBezTo>
                    <a:pt x="14735" y="5498"/>
                    <a:pt x="13677" y="0"/>
                    <a:pt x="13677" y="0"/>
                  </a:cubicBezTo>
                  <a:lnTo>
                    <a:pt x="9343" y="1096"/>
                  </a:lnTo>
                  <a:cubicBezTo>
                    <a:pt x="9343" y="1096"/>
                    <a:pt x="8732" y="2392"/>
                    <a:pt x="9572" y="3149"/>
                  </a:cubicBezTo>
                  <a:cubicBezTo>
                    <a:pt x="10838" y="4289"/>
                    <a:pt x="10727" y="6525"/>
                    <a:pt x="8669" y="7045"/>
                  </a:cubicBezTo>
                  <a:cubicBezTo>
                    <a:pt x="6612" y="7566"/>
                    <a:pt x="5599" y="5828"/>
                    <a:pt x="6228" y="4123"/>
                  </a:cubicBezTo>
                  <a:cubicBezTo>
                    <a:pt x="6581" y="3168"/>
                    <a:pt x="5664" y="2036"/>
                    <a:pt x="5664" y="2036"/>
                  </a:cubicBezTo>
                  <a:cubicBezTo>
                    <a:pt x="5664" y="2036"/>
                    <a:pt x="0" y="3459"/>
                    <a:pt x="0" y="34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1" name="Shape 34211">
              <a:extLst>
                <a:ext uri="{FF2B5EF4-FFF2-40B4-BE49-F238E27FC236}">
                  <a16:creationId xmlns:a16="http://schemas.microsoft.com/office/drawing/2014/main" id="{4FDE9662-0645-FA4A-BB62-535E4CB21134}"/>
                </a:ext>
              </a:extLst>
            </p:cNvPr>
            <p:cNvSpPr/>
            <p:nvPr/>
          </p:nvSpPr>
          <p:spPr>
            <a:xfrm>
              <a:off x="10312910" y="3971892"/>
              <a:ext cx="478390" cy="684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11" extrusionOk="0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2" name="Shape 34212">
              <a:extLst>
                <a:ext uri="{FF2B5EF4-FFF2-40B4-BE49-F238E27FC236}">
                  <a16:creationId xmlns:a16="http://schemas.microsoft.com/office/drawing/2014/main" id="{8633A179-86D5-1240-B4C7-1D2A8D873E6B}"/>
                </a:ext>
              </a:extLst>
            </p:cNvPr>
            <p:cNvSpPr/>
            <p:nvPr/>
          </p:nvSpPr>
          <p:spPr>
            <a:xfrm>
              <a:off x="9175496" y="3615262"/>
              <a:ext cx="674788" cy="47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3" name="Shape 34213">
              <a:extLst>
                <a:ext uri="{FF2B5EF4-FFF2-40B4-BE49-F238E27FC236}">
                  <a16:creationId xmlns:a16="http://schemas.microsoft.com/office/drawing/2014/main" id="{0E71C735-E5FF-2841-A4F2-DA28CAF7CB51}"/>
                </a:ext>
              </a:extLst>
            </p:cNvPr>
            <p:cNvSpPr/>
            <p:nvPr/>
          </p:nvSpPr>
          <p:spPr>
            <a:xfrm>
              <a:off x="14822081" y="4439957"/>
              <a:ext cx="756136" cy="65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94" y="3457"/>
                  </a:moveTo>
                  <a:lnTo>
                    <a:pt x="148" y="16086"/>
                  </a:lnTo>
                  <a:lnTo>
                    <a:pt x="0" y="16165"/>
                  </a:lnTo>
                  <a:lnTo>
                    <a:pt x="1008" y="21600"/>
                  </a:lnTo>
                  <a:lnTo>
                    <a:pt x="10415" y="19280"/>
                  </a:lnTo>
                  <a:lnTo>
                    <a:pt x="10816" y="21443"/>
                  </a:lnTo>
                  <a:lnTo>
                    <a:pt x="12402" y="20369"/>
                  </a:lnTo>
                  <a:lnTo>
                    <a:pt x="14220" y="20613"/>
                  </a:lnTo>
                  <a:lnTo>
                    <a:pt x="13819" y="18450"/>
                  </a:lnTo>
                  <a:lnTo>
                    <a:pt x="17113" y="17634"/>
                  </a:lnTo>
                  <a:lnTo>
                    <a:pt x="17471" y="17546"/>
                  </a:lnTo>
                  <a:lnTo>
                    <a:pt x="21600" y="5952"/>
                  </a:lnTo>
                  <a:lnTo>
                    <a:pt x="20486" y="14"/>
                  </a:lnTo>
                  <a:cubicBezTo>
                    <a:pt x="20486" y="14"/>
                    <a:pt x="20484" y="0"/>
                    <a:pt x="20484" y="0"/>
                  </a:cubicBezTo>
                  <a:lnTo>
                    <a:pt x="6294" y="3457"/>
                  </a:lnTo>
                  <a:close/>
                  <a:moveTo>
                    <a:pt x="19860" y="1754"/>
                  </a:moveTo>
                  <a:cubicBezTo>
                    <a:pt x="19941" y="2188"/>
                    <a:pt x="20020" y="2621"/>
                    <a:pt x="20101" y="3055"/>
                  </a:cubicBezTo>
                  <a:cubicBezTo>
                    <a:pt x="20278" y="3996"/>
                    <a:pt x="20448" y="4934"/>
                    <a:pt x="20624" y="5875"/>
                  </a:cubicBezTo>
                  <a:lnTo>
                    <a:pt x="16762" y="16617"/>
                  </a:lnTo>
                  <a:lnTo>
                    <a:pt x="13623" y="17396"/>
                  </a:lnTo>
                  <a:lnTo>
                    <a:pt x="13219" y="15220"/>
                  </a:lnTo>
                  <a:cubicBezTo>
                    <a:pt x="13219" y="15220"/>
                    <a:pt x="9815" y="16049"/>
                    <a:pt x="9815" y="16049"/>
                  </a:cubicBezTo>
                  <a:lnTo>
                    <a:pt x="10222" y="18239"/>
                  </a:lnTo>
                  <a:lnTo>
                    <a:pt x="1723" y="20338"/>
                  </a:lnTo>
                  <a:lnTo>
                    <a:pt x="908" y="15944"/>
                  </a:lnTo>
                  <a:lnTo>
                    <a:pt x="16076" y="12248"/>
                  </a:lnTo>
                  <a:cubicBezTo>
                    <a:pt x="16076" y="12249"/>
                    <a:pt x="18931" y="4332"/>
                    <a:pt x="19860" y="175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4" name="Shape 34214">
              <a:extLst>
                <a:ext uri="{FF2B5EF4-FFF2-40B4-BE49-F238E27FC236}">
                  <a16:creationId xmlns:a16="http://schemas.microsoft.com/office/drawing/2014/main" id="{3AF6A3E9-D867-BE49-8EE5-A92EB529DE34}"/>
                </a:ext>
              </a:extLst>
            </p:cNvPr>
            <p:cNvSpPr/>
            <p:nvPr/>
          </p:nvSpPr>
          <p:spPr>
            <a:xfrm>
              <a:off x="12406836" y="10620127"/>
              <a:ext cx="516758" cy="57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extrusionOk="0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5" name="Shape 34215">
              <a:extLst>
                <a:ext uri="{FF2B5EF4-FFF2-40B4-BE49-F238E27FC236}">
                  <a16:creationId xmlns:a16="http://schemas.microsoft.com/office/drawing/2014/main" id="{44B4041E-E60E-834C-8F6C-8AE79507638C}"/>
                </a:ext>
              </a:extLst>
            </p:cNvPr>
            <p:cNvSpPr/>
            <p:nvPr/>
          </p:nvSpPr>
          <p:spPr>
            <a:xfrm>
              <a:off x="15192453" y="5780593"/>
              <a:ext cx="475406" cy="47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6" name="Shape 34216">
              <a:extLst>
                <a:ext uri="{FF2B5EF4-FFF2-40B4-BE49-F238E27FC236}">
                  <a16:creationId xmlns:a16="http://schemas.microsoft.com/office/drawing/2014/main" id="{A94B01C4-5558-D74D-A544-6C63C5850FA4}"/>
                </a:ext>
              </a:extLst>
            </p:cNvPr>
            <p:cNvSpPr/>
            <p:nvPr/>
          </p:nvSpPr>
          <p:spPr>
            <a:xfrm>
              <a:off x="11916931" y="8191128"/>
              <a:ext cx="792292" cy="54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7" name="Shape 34217">
              <a:extLst>
                <a:ext uri="{FF2B5EF4-FFF2-40B4-BE49-F238E27FC236}">
                  <a16:creationId xmlns:a16="http://schemas.microsoft.com/office/drawing/2014/main" id="{DDEB1FED-9BCB-3A41-B96E-167815D582F8}"/>
                </a:ext>
              </a:extLst>
            </p:cNvPr>
            <p:cNvSpPr/>
            <p:nvPr/>
          </p:nvSpPr>
          <p:spPr>
            <a:xfrm>
              <a:off x="12395335" y="3740451"/>
              <a:ext cx="693544" cy="91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8" name="Shape 34218">
              <a:extLst>
                <a:ext uri="{FF2B5EF4-FFF2-40B4-BE49-F238E27FC236}">
                  <a16:creationId xmlns:a16="http://schemas.microsoft.com/office/drawing/2014/main" id="{71FCB7E2-4AD4-5440-A1AD-AF10DC8C55EE}"/>
                </a:ext>
              </a:extLst>
            </p:cNvPr>
            <p:cNvSpPr/>
            <p:nvPr/>
          </p:nvSpPr>
          <p:spPr>
            <a:xfrm>
              <a:off x="11932702" y="12638103"/>
              <a:ext cx="408708" cy="30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837" y="8637"/>
                  </a:lnTo>
                  <a:lnTo>
                    <a:pt x="17837" y="12781"/>
                  </a:lnTo>
                  <a:cubicBezTo>
                    <a:pt x="17837" y="13798"/>
                    <a:pt x="17539" y="14723"/>
                    <a:pt x="17049" y="15392"/>
                  </a:cubicBezTo>
                  <a:cubicBezTo>
                    <a:pt x="16550" y="16075"/>
                    <a:pt x="15855" y="16492"/>
                    <a:pt x="15079" y="16478"/>
                  </a:cubicBezTo>
                  <a:lnTo>
                    <a:pt x="9158" y="16478"/>
                  </a:lnTo>
                  <a:lnTo>
                    <a:pt x="9158" y="17810"/>
                  </a:lnTo>
                  <a:cubicBezTo>
                    <a:pt x="9158" y="18368"/>
                    <a:pt x="9328" y="18874"/>
                    <a:pt x="9602" y="19240"/>
                  </a:cubicBezTo>
                  <a:cubicBezTo>
                    <a:pt x="9876" y="19606"/>
                    <a:pt x="10255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503" y="19832"/>
                    <a:pt x="20882" y="19606"/>
                    <a:pt x="21156" y="19240"/>
                  </a:cubicBezTo>
                  <a:cubicBezTo>
                    <a:pt x="21430" y="18874"/>
                    <a:pt x="21600" y="18368"/>
                    <a:pt x="21600" y="17810"/>
                  </a:cubicBezTo>
                  <a:lnTo>
                    <a:pt x="21600" y="10554"/>
                  </a:lnTo>
                  <a:cubicBezTo>
                    <a:pt x="21600" y="9996"/>
                    <a:pt x="21430" y="9490"/>
                    <a:pt x="21156" y="9125"/>
                  </a:cubicBezTo>
                  <a:cubicBezTo>
                    <a:pt x="20882" y="8759"/>
                    <a:pt x="20503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1501" y="15450"/>
                    <a:pt x="983" y="15141"/>
                    <a:pt x="607" y="14640"/>
                  </a:cubicBezTo>
                  <a:cubicBezTo>
                    <a:pt x="232" y="14139"/>
                    <a:pt x="0" y="13447"/>
                    <a:pt x="0" y="12683"/>
                  </a:cubicBezTo>
                  <a:lnTo>
                    <a:pt x="0" y="2767"/>
                  </a:lnTo>
                  <a:cubicBezTo>
                    <a:pt x="0" y="2003"/>
                    <a:pt x="232" y="1311"/>
                    <a:pt x="607" y="811"/>
                  </a:cubicBezTo>
                  <a:cubicBezTo>
                    <a:pt x="983" y="310"/>
                    <a:pt x="1501" y="0"/>
                    <a:pt x="2074" y="0"/>
                  </a:cubicBezTo>
                  <a:lnTo>
                    <a:pt x="15034" y="0"/>
                  </a:lnTo>
                  <a:cubicBezTo>
                    <a:pt x="15606" y="0"/>
                    <a:pt x="16125" y="310"/>
                    <a:pt x="16500" y="811"/>
                  </a:cubicBezTo>
                  <a:cubicBezTo>
                    <a:pt x="16875" y="1311"/>
                    <a:pt x="17107" y="2003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3441"/>
                    <a:pt x="16886" y="14134"/>
                    <a:pt x="16522" y="14637"/>
                  </a:cubicBezTo>
                  <a:cubicBezTo>
                    <a:pt x="16159" y="15139"/>
                    <a:pt x="15651" y="15450"/>
                    <a:pt x="15079" y="15450"/>
                  </a:cubicBezTo>
                  <a:lnTo>
                    <a:pt x="9158" y="15450"/>
                  </a:lnTo>
                  <a:lnTo>
                    <a:pt x="6912" y="154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9" name="Shape 34219">
              <a:extLst>
                <a:ext uri="{FF2B5EF4-FFF2-40B4-BE49-F238E27FC236}">
                  <a16:creationId xmlns:a16="http://schemas.microsoft.com/office/drawing/2014/main" id="{03092F4B-28A4-5F44-AA62-47C3BFDAA49D}"/>
                </a:ext>
              </a:extLst>
            </p:cNvPr>
            <p:cNvSpPr/>
            <p:nvPr/>
          </p:nvSpPr>
          <p:spPr>
            <a:xfrm>
              <a:off x="11196245" y="10659511"/>
              <a:ext cx="389798" cy="47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1" y="0"/>
                  </a:moveTo>
                  <a:cubicBezTo>
                    <a:pt x="372" y="0"/>
                    <a:pt x="0" y="302"/>
                    <a:pt x="0" y="675"/>
                  </a:cubicBezTo>
                  <a:cubicBezTo>
                    <a:pt x="0" y="1048"/>
                    <a:pt x="372" y="1350"/>
                    <a:pt x="831" y="1350"/>
                  </a:cubicBezTo>
                  <a:lnTo>
                    <a:pt x="20769" y="1350"/>
                  </a:lnTo>
                  <a:cubicBezTo>
                    <a:pt x="21228" y="1350"/>
                    <a:pt x="21600" y="1048"/>
                    <a:pt x="21600" y="675"/>
                  </a:cubicBezTo>
                  <a:cubicBezTo>
                    <a:pt x="21600" y="302"/>
                    <a:pt x="21228" y="0"/>
                    <a:pt x="20769" y="0"/>
                  </a:cubicBezTo>
                  <a:lnTo>
                    <a:pt x="831" y="0"/>
                  </a:lnTo>
                  <a:close/>
                  <a:moveTo>
                    <a:pt x="831" y="2025"/>
                  </a:moveTo>
                  <a:lnTo>
                    <a:pt x="831" y="15525"/>
                  </a:lnTo>
                  <a:cubicBezTo>
                    <a:pt x="831" y="15525"/>
                    <a:pt x="20769" y="15525"/>
                    <a:pt x="20769" y="15525"/>
                  </a:cubicBezTo>
                  <a:lnTo>
                    <a:pt x="20769" y="2025"/>
                  </a:lnTo>
                  <a:lnTo>
                    <a:pt x="831" y="2025"/>
                  </a:lnTo>
                  <a:close/>
                  <a:moveTo>
                    <a:pt x="15785" y="4050"/>
                  </a:moveTo>
                  <a:lnTo>
                    <a:pt x="18277" y="4050"/>
                  </a:lnTo>
                  <a:cubicBezTo>
                    <a:pt x="18277" y="4050"/>
                    <a:pt x="18277" y="13500"/>
                    <a:pt x="18277" y="13500"/>
                  </a:cubicBezTo>
                  <a:lnTo>
                    <a:pt x="15785" y="13500"/>
                  </a:lnTo>
                  <a:lnTo>
                    <a:pt x="15785" y="4050"/>
                  </a:lnTo>
                  <a:close/>
                  <a:moveTo>
                    <a:pt x="7477" y="6750"/>
                  </a:moveTo>
                  <a:lnTo>
                    <a:pt x="9969" y="6750"/>
                  </a:lnTo>
                  <a:cubicBezTo>
                    <a:pt x="9969" y="6750"/>
                    <a:pt x="9969" y="13500"/>
                    <a:pt x="9969" y="13500"/>
                  </a:cubicBezTo>
                  <a:lnTo>
                    <a:pt x="7477" y="13500"/>
                  </a:lnTo>
                  <a:lnTo>
                    <a:pt x="7477" y="6750"/>
                  </a:lnTo>
                  <a:close/>
                  <a:moveTo>
                    <a:pt x="11631" y="8775"/>
                  </a:moveTo>
                  <a:lnTo>
                    <a:pt x="14123" y="8775"/>
                  </a:lnTo>
                  <a:cubicBezTo>
                    <a:pt x="14123" y="8775"/>
                    <a:pt x="14123" y="13500"/>
                    <a:pt x="14123" y="13500"/>
                  </a:cubicBezTo>
                  <a:lnTo>
                    <a:pt x="11631" y="13500"/>
                  </a:lnTo>
                  <a:lnTo>
                    <a:pt x="11631" y="8775"/>
                  </a:lnTo>
                  <a:close/>
                  <a:moveTo>
                    <a:pt x="3323" y="10800"/>
                  </a:moveTo>
                  <a:lnTo>
                    <a:pt x="5815" y="10800"/>
                  </a:lnTo>
                  <a:cubicBezTo>
                    <a:pt x="5815" y="10800"/>
                    <a:pt x="5815" y="13500"/>
                    <a:pt x="5815" y="13500"/>
                  </a:cubicBezTo>
                  <a:lnTo>
                    <a:pt x="3323" y="13500"/>
                  </a:lnTo>
                  <a:lnTo>
                    <a:pt x="3323" y="10800"/>
                  </a:lnTo>
                  <a:close/>
                  <a:moveTo>
                    <a:pt x="3323" y="16200"/>
                  </a:moveTo>
                  <a:lnTo>
                    <a:pt x="1662" y="21600"/>
                  </a:lnTo>
                  <a:lnTo>
                    <a:pt x="3323" y="21600"/>
                  </a:lnTo>
                  <a:lnTo>
                    <a:pt x="4985" y="16200"/>
                  </a:lnTo>
                  <a:cubicBezTo>
                    <a:pt x="4985" y="16200"/>
                    <a:pt x="3323" y="16200"/>
                    <a:pt x="3323" y="16200"/>
                  </a:cubicBezTo>
                  <a:close/>
                  <a:moveTo>
                    <a:pt x="9969" y="16200"/>
                  </a:moveTo>
                  <a:lnTo>
                    <a:pt x="9969" y="21600"/>
                  </a:lnTo>
                  <a:lnTo>
                    <a:pt x="11615" y="21600"/>
                  </a:lnTo>
                  <a:cubicBezTo>
                    <a:pt x="11615" y="21600"/>
                    <a:pt x="11631" y="16200"/>
                    <a:pt x="11631" y="16200"/>
                  </a:cubicBezTo>
                  <a:lnTo>
                    <a:pt x="9969" y="16200"/>
                  </a:lnTo>
                  <a:close/>
                  <a:moveTo>
                    <a:pt x="16615" y="16200"/>
                  </a:moveTo>
                  <a:lnTo>
                    <a:pt x="18277" y="21600"/>
                  </a:lnTo>
                  <a:lnTo>
                    <a:pt x="19938" y="21600"/>
                  </a:lnTo>
                  <a:cubicBezTo>
                    <a:pt x="19938" y="21600"/>
                    <a:pt x="18277" y="16200"/>
                    <a:pt x="18277" y="16200"/>
                  </a:cubicBezTo>
                  <a:lnTo>
                    <a:pt x="16615" y="1620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0" name="Shape 34220">
              <a:extLst>
                <a:ext uri="{FF2B5EF4-FFF2-40B4-BE49-F238E27FC236}">
                  <a16:creationId xmlns:a16="http://schemas.microsoft.com/office/drawing/2014/main" id="{A4F14B7E-1422-594A-AE01-C415B94A483B}"/>
                </a:ext>
              </a:extLst>
            </p:cNvPr>
            <p:cNvSpPr/>
            <p:nvPr/>
          </p:nvSpPr>
          <p:spPr>
            <a:xfrm>
              <a:off x="12966575" y="6806559"/>
              <a:ext cx="589416" cy="778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1" name="Shape 34221">
              <a:extLst>
                <a:ext uri="{FF2B5EF4-FFF2-40B4-BE49-F238E27FC236}">
                  <a16:creationId xmlns:a16="http://schemas.microsoft.com/office/drawing/2014/main" id="{D374A494-085B-D54C-A785-1BA3AAE979E4}"/>
                </a:ext>
              </a:extLst>
            </p:cNvPr>
            <p:cNvSpPr/>
            <p:nvPr/>
          </p:nvSpPr>
          <p:spPr>
            <a:xfrm>
              <a:off x="11922329" y="9268053"/>
              <a:ext cx="476450" cy="62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extrusionOk="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2" name="Shape 34222">
              <a:extLst>
                <a:ext uri="{FF2B5EF4-FFF2-40B4-BE49-F238E27FC236}">
                  <a16:creationId xmlns:a16="http://schemas.microsoft.com/office/drawing/2014/main" id="{537BE61C-FC5B-454E-A03E-3C19A9A3D7B2}"/>
                </a:ext>
              </a:extLst>
            </p:cNvPr>
            <p:cNvSpPr/>
            <p:nvPr/>
          </p:nvSpPr>
          <p:spPr>
            <a:xfrm>
              <a:off x="11993787" y="10946019"/>
              <a:ext cx="447534" cy="44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17" extrusionOk="0">
                  <a:moveTo>
                    <a:pt x="7792" y="27"/>
                  </a:moveTo>
                  <a:cubicBezTo>
                    <a:pt x="7372" y="141"/>
                    <a:pt x="7122" y="573"/>
                    <a:pt x="7234" y="993"/>
                  </a:cubicBezTo>
                  <a:lnTo>
                    <a:pt x="7836" y="3244"/>
                  </a:lnTo>
                  <a:cubicBezTo>
                    <a:pt x="8357" y="3022"/>
                    <a:pt x="8864" y="2878"/>
                    <a:pt x="9346" y="2789"/>
                  </a:cubicBezTo>
                  <a:lnTo>
                    <a:pt x="8758" y="585"/>
                  </a:lnTo>
                  <a:cubicBezTo>
                    <a:pt x="8645" y="164"/>
                    <a:pt x="8213" y="-85"/>
                    <a:pt x="7792" y="27"/>
                  </a:cubicBezTo>
                  <a:close/>
                  <a:moveTo>
                    <a:pt x="13442" y="41"/>
                  </a:moveTo>
                  <a:cubicBezTo>
                    <a:pt x="13020" y="-71"/>
                    <a:pt x="12588" y="179"/>
                    <a:pt x="12475" y="600"/>
                  </a:cubicBezTo>
                  <a:lnTo>
                    <a:pt x="11888" y="2784"/>
                  </a:lnTo>
                  <a:cubicBezTo>
                    <a:pt x="12441" y="2878"/>
                    <a:pt x="12949" y="3027"/>
                    <a:pt x="13408" y="3203"/>
                  </a:cubicBezTo>
                  <a:lnTo>
                    <a:pt x="13998" y="1007"/>
                  </a:lnTo>
                  <a:cubicBezTo>
                    <a:pt x="14110" y="585"/>
                    <a:pt x="13862" y="154"/>
                    <a:pt x="13442" y="41"/>
                  </a:cubicBezTo>
                  <a:close/>
                  <a:moveTo>
                    <a:pt x="585" y="12411"/>
                  </a:moveTo>
                  <a:cubicBezTo>
                    <a:pt x="164" y="12524"/>
                    <a:pt x="-86" y="12956"/>
                    <a:pt x="27" y="13377"/>
                  </a:cubicBezTo>
                  <a:cubicBezTo>
                    <a:pt x="139" y="13798"/>
                    <a:pt x="571" y="14047"/>
                    <a:pt x="992" y="13934"/>
                  </a:cubicBezTo>
                  <a:lnTo>
                    <a:pt x="3181" y="13347"/>
                  </a:lnTo>
                  <a:cubicBezTo>
                    <a:pt x="3009" y="12885"/>
                    <a:pt x="2865" y="12376"/>
                    <a:pt x="2775" y="11823"/>
                  </a:cubicBezTo>
                  <a:cubicBezTo>
                    <a:pt x="2775" y="11823"/>
                    <a:pt x="585" y="12411"/>
                    <a:pt x="585" y="12411"/>
                  </a:cubicBezTo>
                  <a:close/>
                  <a:moveTo>
                    <a:pt x="1013" y="7169"/>
                  </a:moveTo>
                  <a:cubicBezTo>
                    <a:pt x="592" y="7056"/>
                    <a:pt x="160" y="7306"/>
                    <a:pt x="47" y="7727"/>
                  </a:cubicBezTo>
                  <a:cubicBezTo>
                    <a:pt x="-66" y="8148"/>
                    <a:pt x="184" y="8580"/>
                    <a:pt x="604" y="8692"/>
                  </a:cubicBezTo>
                  <a:lnTo>
                    <a:pt x="2805" y="9281"/>
                  </a:lnTo>
                  <a:cubicBezTo>
                    <a:pt x="2896" y="8799"/>
                    <a:pt x="3046" y="8293"/>
                    <a:pt x="3273" y="7773"/>
                  </a:cubicBezTo>
                  <a:cubicBezTo>
                    <a:pt x="3273" y="7773"/>
                    <a:pt x="1013" y="7169"/>
                    <a:pt x="1013" y="7169"/>
                  </a:cubicBezTo>
                  <a:close/>
                  <a:moveTo>
                    <a:pt x="2889" y="2841"/>
                  </a:moveTo>
                  <a:cubicBezTo>
                    <a:pt x="2581" y="3148"/>
                    <a:pt x="2580" y="3648"/>
                    <a:pt x="2888" y="3956"/>
                  </a:cubicBezTo>
                  <a:lnTo>
                    <a:pt x="4607" y="5675"/>
                  </a:lnTo>
                  <a:cubicBezTo>
                    <a:pt x="4732" y="5529"/>
                    <a:pt x="5572" y="4695"/>
                    <a:pt x="5727" y="4563"/>
                  </a:cubicBezTo>
                  <a:lnTo>
                    <a:pt x="4004" y="2840"/>
                  </a:lnTo>
                  <a:cubicBezTo>
                    <a:pt x="3696" y="2532"/>
                    <a:pt x="3197" y="2533"/>
                    <a:pt x="2889" y="2841"/>
                  </a:cubicBezTo>
                  <a:close/>
                  <a:moveTo>
                    <a:pt x="15285" y="5439"/>
                  </a:moveTo>
                  <a:cubicBezTo>
                    <a:pt x="13524" y="3930"/>
                    <a:pt x="9472" y="2164"/>
                    <a:pt x="5822" y="5814"/>
                  </a:cubicBezTo>
                  <a:cubicBezTo>
                    <a:pt x="5821" y="5815"/>
                    <a:pt x="5821" y="5815"/>
                    <a:pt x="5821" y="5816"/>
                  </a:cubicBezTo>
                  <a:cubicBezTo>
                    <a:pt x="5820" y="5816"/>
                    <a:pt x="5819" y="5817"/>
                    <a:pt x="5819" y="5817"/>
                  </a:cubicBezTo>
                  <a:cubicBezTo>
                    <a:pt x="5819" y="5818"/>
                    <a:pt x="5818" y="5818"/>
                    <a:pt x="5818" y="5819"/>
                  </a:cubicBezTo>
                  <a:cubicBezTo>
                    <a:pt x="5817" y="5819"/>
                    <a:pt x="5817" y="5820"/>
                    <a:pt x="5816" y="5820"/>
                  </a:cubicBezTo>
                  <a:cubicBezTo>
                    <a:pt x="2166" y="9471"/>
                    <a:pt x="3932" y="13524"/>
                    <a:pt x="5440" y="15285"/>
                  </a:cubicBezTo>
                  <a:cubicBezTo>
                    <a:pt x="6807" y="16868"/>
                    <a:pt x="9202" y="17222"/>
                    <a:pt x="9535" y="17322"/>
                  </a:cubicBezTo>
                  <a:cubicBezTo>
                    <a:pt x="10076" y="17484"/>
                    <a:pt x="12612" y="17632"/>
                    <a:pt x="13467" y="18402"/>
                  </a:cubicBezTo>
                  <a:cubicBezTo>
                    <a:pt x="14644" y="19461"/>
                    <a:pt x="14810" y="19354"/>
                    <a:pt x="15487" y="18942"/>
                  </a:cubicBezTo>
                  <a:cubicBezTo>
                    <a:pt x="16178" y="18522"/>
                    <a:pt x="18522" y="16178"/>
                    <a:pt x="18942" y="15487"/>
                  </a:cubicBezTo>
                  <a:cubicBezTo>
                    <a:pt x="19354" y="14810"/>
                    <a:pt x="19461" y="14644"/>
                    <a:pt x="18401" y="13467"/>
                  </a:cubicBezTo>
                  <a:cubicBezTo>
                    <a:pt x="17632" y="12612"/>
                    <a:pt x="17484" y="10075"/>
                    <a:pt x="17321" y="9534"/>
                  </a:cubicBezTo>
                  <a:cubicBezTo>
                    <a:pt x="17222" y="9201"/>
                    <a:pt x="16868" y="6805"/>
                    <a:pt x="15285" y="5439"/>
                  </a:cubicBezTo>
                  <a:close/>
                  <a:moveTo>
                    <a:pt x="20706" y="16780"/>
                  </a:moveTo>
                  <a:cubicBezTo>
                    <a:pt x="20530" y="16603"/>
                    <a:pt x="20243" y="16603"/>
                    <a:pt x="20066" y="16780"/>
                  </a:cubicBezTo>
                  <a:lnTo>
                    <a:pt x="16780" y="20067"/>
                  </a:lnTo>
                  <a:cubicBezTo>
                    <a:pt x="16603" y="20244"/>
                    <a:pt x="16603" y="20531"/>
                    <a:pt x="16780" y="20707"/>
                  </a:cubicBezTo>
                  <a:lnTo>
                    <a:pt x="16780" y="20707"/>
                  </a:lnTo>
                  <a:cubicBezTo>
                    <a:pt x="16956" y="20884"/>
                    <a:pt x="17243" y="20884"/>
                    <a:pt x="17419" y="20707"/>
                  </a:cubicBezTo>
                  <a:lnTo>
                    <a:pt x="20706" y="17420"/>
                  </a:lnTo>
                  <a:cubicBezTo>
                    <a:pt x="20883" y="17243"/>
                    <a:pt x="20883" y="16956"/>
                    <a:pt x="20706" y="16780"/>
                  </a:cubicBezTo>
                  <a:cubicBezTo>
                    <a:pt x="20706" y="16780"/>
                    <a:pt x="20706" y="16780"/>
                    <a:pt x="20706" y="16780"/>
                  </a:cubicBezTo>
                  <a:close/>
                  <a:moveTo>
                    <a:pt x="19833" y="15906"/>
                  </a:moveTo>
                  <a:cubicBezTo>
                    <a:pt x="19656" y="15729"/>
                    <a:pt x="19370" y="15730"/>
                    <a:pt x="19193" y="15906"/>
                  </a:cubicBezTo>
                  <a:lnTo>
                    <a:pt x="15906" y="19194"/>
                  </a:lnTo>
                  <a:cubicBezTo>
                    <a:pt x="15729" y="19370"/>
                    <a:pt x="15729" y="19657"/>
                    <a:pt x="15906" y="19833"/>
                  </a:cubicBezTo>
                  <a:lnTo>
                    <a:pt x="15906" y="19833"/>
                  </a:lnTo>
                  <a:cubicBezTo>
                    <a:pt x="16082" y="20010"/>
                    <a:pt x="16369" y="20010"/>
                    <a:pt x="16546" y="19833"/>
                  </a:cubicBezTo>
                  <a:lnTo>
                    <a:pt x="19833" y="16546"/>
                  </a:lnTo>
                  <a:cubicBezTo>
                    <a:pt x="20009" y="16369"/>
                    <a:pt x="20009" y="16083"/>
                    <a:pt x="19833" y="15906"/>
                  </a:cubicBezTo>
                  <a:cubicBezTo>
                    <a:pt x="19833" y="15906"/>
                    <a:pt x="19833" y="15906"/>
                    <a:pt x="19833" y="15906"/>
                  </a:cubicBezTo>
                  <a:close/>
                  <a:moveTo>
                    <a:pt x="17867" y="20727"/>
                  </a:moveTo>
                  <a:lnTo>
                    <a:pt x="20726" y="17867"/>
                  </a:lnTo>
                  <a:cubicBezTo>
                    <a:pt x="21514" y="18656"/>
                    <a:pt x="21513" y="19935"/>
                    <a:pt x="20724" y="20724"/>
                  </a:cubicBezTo>
                  <a:cubicBezTo>
                    <a:pt x="19934" y="21514"/>
                    <a:pt x="18655" y="21515"/>
                    <a:pt x="17867" y="2072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3" name="Shape 34223">
              <a:extLst>
                <a:ext uri="{FF2B5EF4-FFF2-40B4-BE49-F238E27FC236}">
                  <a16:creationId xmlns:a16="http://schemas.microsoft.com/office/drawing/2014/main" id="{2776F88E-D7CB-C848-8BA4-8B18FA098F28}"/>
                </a:ext>
              </a:extLst>
            </p:cNvPr>
            <p:cNvSpPr/>
            <p:nvPr/>
          </p:nvSpPr>
          <p:spPr>
            <a:xfrm>
              <a:off x="11828592" y="12064076"/>
              <a:ext cx="446404" cy="41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254" extrusionOk="0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4" name="Shape 34224">
              <a:extLst>
                <a:ext uri="{FF2B5EF4-FFF2-40B4-BE49-F238E27FC236}">
                  <a16:creationId xmlns:a16="http://schemas.microsoft.com/office/drawing/2014/main" id="{A1203C35-6689-D54B-BB47-599FEE0703BA}"/>
                </a:ext>
              </a:extLst>
            </p:cNvPr>
            <p:cNvSpPr/>
            <p:nvPr/>
          </p:nvSpPr>
          <p:spPr>
            <a:xfrm>
              <a:off x="11467012" y="10972393"/>
              <a:ext cx="358632" cy="69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32" extrusionOk="0">
                  <a:moveTo>
                    <a:pt x="17698" y="0"/>
                  </a:moveTo>
                  <a:lnTo>
                    <a:pt x="16138" y="1685"/>
                  </a:lnTo>
                  <a:cubicBezTo>
                    <a:pt x="16052" y="1663"/>
                    <a:pt x="15626" y="1553"/>
                    <a:pt x="15626" y="1553"/>
                  </a:cubicBezTo>
                  <a:lnTo>
                    <a:pt x="14403" y="2878"/>
                  </a:lnTo>
                  <a:lnTo>
                    <a:pt x="14914" y="3010"/>
                  </a:lnTo>
                  <a:lnTo>
                    <a:pt x="14546" y="3408"/>
                  </a:lnTo>
                  <a:lnTo>
                    <a:pt x="2184" y="16751"/>
                  </a:lnTo>
                  <a:cubicBezTo>
                    <a:pt x="1744" y="17225"/>
                    <a:pt x="202" y="19746"/>
                    <a:pt x="516" y="20547"/>
                  </a:cubicBezTo>
                  <a:cubicBezTo>
                    <a:pt x="560" y="20662"/>
                    <a:pt x="644" y="20742"/>
                    <a:pt x="773" y="20775"/>
                  </a:cubicBezTo>
                  <a:cubicBezTo>
                    <a:pt x="1807" y="21040"/>
                    <a:pt x="5426" y="18252"/>
                    <a:pt x="5928" y="17710"/>
                  </a:cubicBezTo>
                  <a:lnTo>
                    <a:pt x="18283" y="4367"/>
                  </a:lnTo>
                  <a:lnTo>
                    <a:pt x="18652" y="3969"/>
                  </a:lnTo>
                  <a:lnTo>
                    <a:pt x="19186" y="4106"/>
                  </a:lnTo>
                  <a:lnTo>
                    <a:pt x="14380" y="9291"/>
                  </a:lnTo>
                  <a:lnTo>
                    <a:pt x="15147" y="9488"/>
                  </a:lnTo>
                  <a:lnTo>
                    <a:pt x="21176" y="2979"/>
                  </a:lnTo>
                  <a:cubicBezTo>
                    <a:pt x="21176" y="2979"/>
                    <a:pt x="20341" y="2767"/>
                    <a:pt x="19876" y="2647"/>
                  </a:cubicBezTo>
                  <a:lnTo>
                    <a:pt x="21436" y="963"/>
                  </a:lnTo>
                  <a:cubicBezTo>
                    <a:pt x="21436" y="963"/>
                    <a:pt x="17698" y="0"/>
                    <a:pt x="17698" y="0"/>
                  </a:cubicBezTo>
                  <a:close/>
                  <a:moveTo>
                    <a:pt x="516" y="20547"/>
                  </a:moveTo>
                  <a:cubicBezTo>
                    <a:pt x="504" y="20509"/>
                    <a:pt x="483" y="20481"/>
                    <a:pt x="479" y="20436"/>
                  </a:cubicBezTo>
                  <a:lnTo>
                    <a:pt x="223" y="20708"/>
                  </a:lnTo>
                  <a:cubicBezTo>
                    <a:pt x="120" y="20820"/>
                    <a:pt x="-164" y="21449"/>
                    <a:pt x="129" y="21525"/>
                  </a:cubicBezTo>
                  <a:cubicBezTo>
                    <a:pt x="423" y="21600"/>
                    <a:pt x="1188" y="21095"/>
                    <a:pt x="1291" y="20984"/>
                  </a:cubicBezTo>
                  <a:lnTo>
                    <a:pt x="1546" y="20707"/>
                  </a:lnTo>
                  <a:cubicBezTo>
                    <a:pt x="1228" y="20825"/>
                    <a:pt x="959" y="20878"/>
                    <a:pt x="774" y="20830"/>
                  </a:cubicBezTo>
                  <a:cubicBezTo>
                    <a:pt x="630" y="20793"/>
                    <a:pt x="555" y="20685"/>
                    <a:pt x="516" y="205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5" name="Shape 34225">
              <a:extLst>
                <a:ext uri="{FF2B5EF4-FFF2-40B4-BE49-F238E27FC236}">
                  <a16:creationId xmlns:a16="http://schemas.microsoft.com/office/drawing/2014/main" id="{B2C2093B-2903-7645-924E-AE557A1B4E2F}"/>
                </a:ext>
              </a:extLst>
            </p:cNvPr>
            <p:cNvSpPr/>
            <p:nvPr/>
          </p:nvSpPr>
          <p:spPr>
            <a:xfrm>
              <a:off x="12788908" y="11202698"/>
              <a:ext cx="425116" cy="11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6" name="Shape 34226">
              <a:extLst>
                <a:ext uri="{FF2B5EF4-FFF2-40B4-BE49-F238E27FC236}">
                  <a16:creationId xmlns:a16="http://schemas.microsoft.com/office/drawing/2014/main" id="{F8DC914E-206B-1540-9682-DF732C1AABA2}"/>
                </a:ext>
              </a:extLst>
            </p:cNvPr>
            <p:cNvSpPr/>
            <p:nvPr/>
          </p:nvSpPr>
          <p:spPr>
            <a:xfrm>
              <a:off x="12691600" y="7661988"/>
              <a:ext cx="463732" cy="54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1" h="21329" extrusionOk="0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7" name="Shape 34227">
              <a:extLst>
                <a:ext uri="{FF2B5EF4-FFF2-40B4-BE49-F238E27FC236}">
                  <a16:creationId xmlns:a16="http://schemas.microsoft.com/office/drawing/2014/main" id="{B6FFCBE8-A60F-AB44-9F2B-B5E525F85DED}"/>
                </a:ext>
              </a:extLst>
            </p:cNvPr>
            <p:cNvSpPr/>
            <p:nvPr/>
          </p:nvSpPr>
          <p:spPr>
            <a:xfrm>
              <a:off x="11861838" y="8796062"/>
              <a:ext cx="359648" cy="35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8" name="Shape 34228">
              <a:extLst>
                <a:ext uri="{FF2B5EF4-FFF2-40B4-BE49-F238E27FC236}">
                  <a16:creationId xmlns:a16="http://schemas.microsoft.com/office/drawing/2014/main" id="{ABCC7F82-E81C-AC46-9958-E758BE253B70}"/>
                </a:ext>
              </a:extLst>
            </p:cNvPr>
            <p:cNvSpPr/>
            <p:nvPr/>
          </p:nvSpPr>
          <p:spPr>
            <a:xfrm>
              <a:off x="9057539" y="5652197"/>
              <a:ext cx="565072" cy="64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99" name="Shape 34229">
              <a:extLst>
                <a:ext uri="{FF2B5EF4-FFF2-40B4-BE49-F238E27FC236}">
                  <a16:creationId xmlns:a16="http://schemas.microsoft.com/office/drawing/2014/main" id="{27E886E0-3179-EB48-8E9B-5A434C9B72ED}"/>
                </a:ext>
              </a:extLst>
            </p:cNvPr>
            <p:cNvSpPr/>
            <p:nvPr/>
          </p:nvSpPr>
          <p:spPr>
            <a:xfrm>
              <a:off x="14430703" y="5653180"/>
              <a:ext cx="678286" cy="60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17" extrusionOk="0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0" name="Shape 34230">
              <a:extLst>
                <a:ext uri="{FF2B5EF4-FFF2-40B4-BE49-F238E27FC236}">
                  <a16:creationId xmlns:a16="http://schemas.microsoft.com/office/drawing/2014/main" id="{518DA637-C217-2040-8860-A6D82835697C}"/>
                </a:ext>
              </a:extLst>
            </p:cNvPr>
            <p:cNvSpPr/>
            <p:nvPr/>
          </p:nvSpPr>
          <p:spPr>
            <a:xfrm>
              <a:off x="14217720" y="6775957"/>
              <a:ext cx="333440" cy="66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1" name="Shape 34231">
              <a:extLst>
                <a:ext uri="{FF2B5EF4-FFF2-40B4-BE49-F238E27FC236}">
                  <a16:creationId xmlns:a16="http://schemas.microsoft.com/office/drawing/2014/main" id="{2D80DB7A-3D73-544A-9B3B-1736A79F99EC}"/>
                </a:ext>
              </a:extLst>
            </p:cNvPr>
            <p:cNvSpPr/>
            <p:nvPr/>
          </p:nvSpPr>
          <p:spPr>
            <a:xfrm>
              <a:off x="12484545" y="3228311"/>
              <a:ext cx="428100" cy="34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2" name="Shape 34232">
              <a:extLst>
                <a:ext uri="{FF2B5EF4-FFF2-40B4-BE49-F238E27FC236}">
                  <a16:creationId xmlns:a16="http://schemas.microsoft.com/office/drawing/2014/main" id="{C007FB6C-BFDF-0949-ABE0-D03402E90863}"/>
                </a:ext>
              </a:extLst>
            </p:cNvPr>
            <p:cNvSpPr/>
            <p:nvPr/>
          </p:nvSpPr>
          <p:spPr>
            <a:xfrm>
              <a:off x="11791096" y="11232556"/>
              <a:ext cx="130464" cy="2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3" name="Shape 34233">
              <a:extLst>
                <a:ext uri="{FF2B5EF4-FFF2-40B4-BE49-F238E27FC236}">
                  <a16:creationId xmlns:a16="http://schemas.microsoft.com/office/drawing/2014/main" id="{60D384DC-794B-9144-BA29-4A8A38D10665}"/>
                </a:ext>
              </a:extLst>
            </p:cNvPr>
            <p:cNvSpPr/>
            <p:nvPr/>
          </p:nvSpPr>
          <p:spPr>
            <a:xfrm>
              <a:off x="11084739" y="4570184"/>
              <a:ext cx="304442" cy="3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4" name="Shape 34234">
              <a:extLst>
                <a:ext uri="{FF2B5EF4-FFF2-40B4-BE49-F238E27FC236}">
                  <a16:creationId xmlns:a16="http://schemas.microsoft.com/office/drawing/2014/main" id="{C98463EB-5F76-F043-BCEE-2B5BE2C56B58}"/>
                </a:ext>
              </a:extLst>
            </p:cNvPr>
            <p:cNvSpPr/>
            <p:nvPr/>
          </p:nvSpPr>
          <p:spPr>
            <a:xfrm>
              <a:off x="10710090" y="4258444"/>
              <a:ext cx="419088" cy="39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5" name="Shape 34235">
              <a:extLst>
                <a:ext uri="{FF2B5EF4-FFF2-40B4-BE49-F238E27FC236}">
                  <a16:creationId xmlns:a16="http://schemas.microsoft.com/office/drawing/2014/main" id="{AEF8A314-7446-3E4F-8E0B-288049BCE97C}"/>
                </a:ext>
              </a:extLst>
            </p:cNvPr>
            <p:cNvSpPr/>
            <p:nvPr/>
          </p:nvSpPr>
          <p:spPr>
            <a:xfrm>
              <a:off x="9790862" y="4363012"/>
              <a:ext cx="428100" cy="34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6" name="Shape 34236">
              <a:extLst>
                <a:ext uri="{FF2B5EF4-FFF2-40B4-BE49-F238E27FC236}">
                  <a16:creationId xmlns:a16="http://schemas.microsoft.com/office/drawing/2014/main" id="{B0CAC1F7-C823-3549-8632-8D57E8493972}"/>
                </a:ext>
              </a:extLst>
            </p:cNvPr>
            <p:cNvSpPr/>
            <p:nvPr/>
          </p:nvSpPr>
          <p:spPr>
            <a:xfrm>
              <a:off x="12210021" y="7840631"/>
              <a:ext cx="346528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7" name="Shape 34237">
              <a:extLst>
                <a:ext uri="{FF2B5EF4-FFF2-40B4-BE49-F238E27FC236}">
                  <a16:creationId xmlns:a16="http://schemas.microsoft.com/office/drawing/2014/main" id="{60CE57F0-9E16-6B42-986C-2BB9440960D7}"/>
                </a:ext>
              </a:extLst>
            </p:cNvPr>
            <p:cNvSpPr/>
            <p:nvPr/>
          </p:nvSpPr>
          <p:spPr>
            <a:xfrm>
              <a:off x="11135547" y="9214788"/>
              <a:ext cx="16385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8" name="Shape 34238">
              <a:extLst>
                <a:ext uri="{FF2B5EF4-FFF2-40B4-BE49-F238E27FC236}">
                  <a16:creationId xmlns:a16="http://schemas.microsoft.com/office/drawing/2014/main" id="{E15769EC-3CE4-4540-8A3A-0B5A4863E915}"/>
                </a:ext>
              </a:extLst>
            </p:cNvPr>
            <p:cNvSpPr/>
            <p:nvPr/>
          </p:nvSpPr>
          <p:spPr>
            <a:xfrm>
              <a:off x="13971261" y="7721068"/>
              <a:ext cx="16385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9" name="Shape 34239">
              <a:extLst>
                <a:ext uri="{FF2B5EF4-FFF2-40B4-BE49-F238E27FC236}">
                  <a16:creationId xmlns:a16="http://schemas.microsoft.com/office/drawing/2014/main" id="{2318D5A1-8E4F-FD4D-A072-E437369ED7C4}"/>
                </a:ext>
              </a:extLst>
            </p:cNvPr>
            <p:cNvSpPr/>
            <p:nvPr/>
          </p:nvSpPr>
          <p:spPr>
            <a:xfrm>
              <a:off x="13086555" y="5888971"/>
              <a:ext cx="304442" cy="39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0" name="Shape 34240">
              <a:extLst>
                <a:ext uri="{FF2B5EF4-FFF2-40B4-BE49-F238E27FC236}">
                  <a16:creationId xmlns:a16="http://schemas.microsoft.com/office/drawing/2014/main" id="{5761DB39-B4CB-D04B-A85D-E5A9018DA36B}"/>
                </a:ext>
              </a:extLst>
            </p:cNvPr>
            <p:cNvSpPr/>
            <p:nvPr/>
          </p:nvSpPr>
          <p:spPr>
            <a:xfrm>
              <a:off x="12718729" y="8725244"/>
              <a:ext cx="218222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1" name="Shape 34241">
              <a:extLst>
                <a:ext uri="{FF2B5EF4-FFF2-40B4-BE49-F238E27FC236}">
                  <a16:creationId xmlns:a16="http://schemas.microsoft.com/office/drawing/2014/main" id="{7120EF9B-E117-674C-9431-46B618401F72}"/>
                </a:ext>
              </a:extLst>
            </p:cNvPr>
            <p:cNvSpPr/>
            <p:nvPr/>
          </p:nvSpPr>
          <p:spPr>
            <a:xfrm>
              <a:off x="11342014" y="7513407"/>
              <a:ext cx="272208" cy="366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11" h="20821" extrusionOk="0">
                  <a:moveTo>
                    <a:pt x="12499" y="13303"/>
                  </a:moveTo>
                  <a:cubicBezTo>
                    <a:pt x="13474" y="15282"/>
                    <a:pt x="14406" y="17194"/>
                    <a:pt x="14461" y="19063"/>
                  </a:cubicBezTo>
                  <a:cubicBezTo>
                    <a:pt x="14479" y="19633"/>
                    <a:pt x="14582" y="20311"/>
                    <a:pt x="14210" y="20821"/>
                  </a:cubicBezTo>
                  <a:cubicBezTo>
                    <a:pt x="10525" y="17927"/>
                    <a:pt x="9838" y="14212"/>
                    <a:pt x="8115" y="11051"/>
                  </a:cubicBezTo>
                  <a:cubicBezTo>
                    <a:pt x="6053" y="10122"/>
                    <a:pt x="4570" y="7480"/>
                    <a:pt x="6196" y="6231"/>
                  </a:cubicBezTo>
                  <a:cubicBezTo>
                    <a:pt x="8553" y="4419"/>
                    <a:pt x="10035" y="7345"/>
                    <a:pt x="10598" y="8773"/>
                  </a:cubicBezTo>
                  <a:cubicBezTo>
                    <a:pt x="10906" y="9555"/>
                    <a:pt x="10989" y="10416"/>
                    <a:pt x="11671" y="11094"/>
                  </a:cubicBezTo>
                  <a:cubicBezTo>
                    <a:pt x="13112" y="12518"/>
                    <a:pt x="15601" y="11340"/>
                    <a:pt x="16169" y="9915"/>
                  </a:cubicBezTo>
                  <a:cubicBezTo>
                    <a:pt x="16983" y="7871"/>
                    <a:pt x="15656" y="5461"/>
                    <a:pt x="13976" y="3794"/>
                  </a:cubicBezTo>
                  <a:cubicBezTo>
                    <a:pt x="11415" y="1258"/>
                    <a:pt x="6416" y="1969"/>
                    <a:pt x="3932" y="4842"/>
                  </a:cubicBezTo>
                  <a:cubicBezTo>
                    <a:pt x="2652" y="6323"/>
                    <a:pt x="2147" y="8434"/>
                    <a:pt x="3515" y="10418"/>
                  </a:cubicBezTo>
                  <a:cubicBezTo>
                    <a:pt x="4236" y="11464"/>
                    <a:pt x="5170" y="12108"/>
                    <a:pt x="6136" y="12400"/>
                  </a:cubicBezTo>
                  <a:cubicBezTo>
                    <a:pt x="6282" y="12445"/>
                    <a:pt x="6666" y="12458"/>
                    <a:pt x="6895" y="12661"/>
                  </a:cubicBezTo>
                  <a:cubicBezTo>
                    <a:pt x="7361" y="13074"/>
                    <a:pt x="7439" y="13745"/>
                    <a:pt x="7417" y="14249"/>
                  </a:cubicBezTo>
                  <a:cubicBezTo>
                    <a:pt x="5334" y="14777"/>
                    <a:pt x="3377" y="14023"/>
                    <a:pt x="1894" y="12542"/>
                  </a:cubicBezTo>
                  <a:cubicBezTo>
                    <a:pt x="-1478" y="9170"/>
                    <a:pt x="-94" y="4513"/>
                    <a:pt x="4049" y="1953"/>
                  </a:cubicBezTo>
                  <a:cubicBezTo>
                    <a:pt x="8469" y="-779"/>
                    <a:pt x="13971" y="-622"/>
                    <a:pt x="16956" y="2276"/>
                  </a:cubicBezTo>
                  <a:cubicBezTo>
                    <a:pt x="19176" y="4430"/>
                    <a:pt x="20122" y="7281"/>
                    <a:pt x="19546" y="9389"/>
                  </a:cubicBezTo>
                  <a:cubicBezTo>
                    <a:pt x="19112" y="10973"/>
                    <a:pt x="17273" y="13272"/>
                    <a:pt x="14367" y="13517"/>
                  </a:cubicBezTo>
                  <a:cubicBezTo>
                    <a:pt x="13720" y="13571"/>
                    <a:pt x="13303" y="13441"/>
                    <a:pt x="12499" y="1330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2" name="Shape 34242">
              <a:extLst>
                <a:ext uri="{FF2B5EF4-FFF2-40B4-BE49-F238E27FC236}">
                  <a16:creationId xmlns:a16="http://schemas.microsoft.com/office/drawing/2014/main" id="{79667B63-8A24-5C4F-84B0-559E7AF48A1F}"/>
                </a:ext>
              </a:extLst>
            </p:cNvPr>
            <p:cNvSpPr/>
            <p:nvPr/>
          </p:nvSpPr>
          <p:spPr>
            <a:xfrm>
              <a:off x="14349166" y="3565132"/>
              <a:ext cx="272152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3" name="Shape 34243">
              <a:extLst>
                <a:ext uri="{FF2B5EF4-FFF2-40B4-BE49-F238E27FC236}">
                  <a16:creationId xmlns:a16="http://schemas.microsoft.com/office/drawing/2014/main" id="{746A0077-B4EF-CD48-8438-75C7C93D92FE}"/>
                </a:ext>
              </a:extLst>
            </p:cNvPr>
            <p:cNvSpPr/>
            <p:nvPr/>
          </p:nvSpPr>
          <p:spPr>
            <a:xfrm>
              <a:off x="10163109" y="5879849"/>
              <a:ext cx="373972" cy="35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4" name="Shape 34244">
              <a:extLst>
                <a:ext uri="{FF2B5EF4-FFF2-40B4-BE49-F238E27FC236}">
                  <a16:creationId xmlns:a16="http://schemas.microsoft.com/office/drawing/2014/main" id="{F6303F22-24FA-7B4B-949C-2985C272BEB4}"/>
                </a:ext>
              </a:extLst>
            </p:cNvPr>
            <p:cNvSpPr/>
            <p:nvPr/>
          </p:nvSpPr>
          <p:spPr>
            <a:xfrm>
              <a:off x="14467934" y="6264695"/>
              <a:ext cx="347528" cy="32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5" name="Shape 34245">
              <a:extLst>
                <a:ext uri="{FF2B5EF4-FFF2-40B4-BE49-F238E27FC236}">
                  <a16:creationId xmlns:a16="http://schemas.microsoft.com/office/drawing/2014/main" id="{AECAC8E2-9D6D-B34D-B179-6DE5D6D08150}"/>
                </a:ext>
              </a:extLst>
            </p:cNvPr>
            <p:cNvSpPr/>
            <p:nvPr/>
          </p:nvSpPr>
          <p:spPr>
            <a:xfrm>
              <a:off x="12353445" y="9604415"/>
              <a:ext cx="266020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6" name="Shape 34246">
              <a:extLst>
                <a:ext uri="{FF2B5EF4-FFF2-40B4-BE49-F238E27FC236}">
                  <a16:creationId xmlns:a16="http://schemas.microsoft.com/office/drawing/2014/main" id="{68DB749F-8E6E-894D-AF7D-C679B012C47B}"/>
                </a:ext>
              </a:extLst>
            </p:cNvPr>
            <p:cNvSpPr/>
            <p:nvPr/>
          </p:nvSpPr>
          <p:spPr>
            <a:xfrm>
              <a:off x="11817349" y="7826120"/>
              <a:ext cx="266022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7" name="Shape 34247">
              <a:extLst>
                <a:ext uri="{FF2B5EF4-FFF2-40B4-BE49-F238E27FC236}">
                  <a16:creationId xmlns:a16="http://schemas.microsoft.com/office/drawing/2014/main" id="{1ABFF129-E80C-F247-A754-2125E18173ED}"/>
                </a:ext>
              </a:extLst>
            </p:cNvPr>
            <p:cNvSpPr/>
            <p:nvPr/>
          </p:nvSpPr>
          <p:spPr>
            <a:xfrm>
              <a:off x="10728159" y="11858687"/>
              <a:ext cx="359648" cy="35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8" name="Shape 34248">
              <a:extLst>
                <a:ext uri="{FF2B5EF4-FFF2-40B4-BE49-F238E27FC236}">
                  <a16:creationId xmlns:a16="http://schemas.microsoft.com/office/drawing/2014/main" id="{7EA4D8CC-C1B2-A14A-9C66-409A714C6357}"/>
                </a:ext>
              </a:extLst>
            </p:cNvPr>
            <p:cNvSpPr/>
            <p:nvPr/>
          </p:nvSpPr>
          <p:spPr>
            <a:xfrm>
              <a:off x="11187068" y="11262359"/>
              <a:ext cx="266020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19" name="Shape 34249">
              <a:extLst>
                <a:ext uri="{FF2B5EF4-FFF2-40B4-BE49-F238E27FC236}">
                  <a16:creationId xmlns:a16="http://schemas.microsoft.com/office/drawing/2014/main" id="{A49387FC-C1C9-8640-8B35-6D58A8D1920C}"/>
                </a:ext>
              </a:extLst>
            </p:cNvPr>
            <p:cNvSpPr/>
            <p:nvPr/>
          </p:nvSpPr>
          <p:spPr>
            <a:xfrm>
              <a:off x="11097651" y="11556529"/>
              <a:ext cx="363722" cy="489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0" name="Shape 34250">
              <a:extLst>
                <a:ext uri="{FF2B5EF4-FFF2-40B4-BE49-F238E27FC236}">
                  <a16:creationId xmlns:a16="http://schemas.microsoft.com/office/drawing/2014/main" id="{929D6D8D-C30E-1E44-9447-2159C55BBC73}"/>
                </a:ext>
              </a:extLst>
            </p:cNvPr>
            <p:cNvSpPr/>
            <p:nvPr/>
          </p:nvSpPr>
          <p:spPr>
            <a:xfrm>
              <a:off x="11475026" y="12061751"/>
              <a:ext cx="218222" cy="28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87" extrusionOk="0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1" name="Shape 34251">
              <a:extLst>
                <a:ext uri="{FF2B5EF4-FFF2-40B4-BE49-F238E27FC236}">
                  <a16:creationId xmlns:a16="http://schemas.microsoft.com/office/drawing/2014/main" id="{AA59C61D-8D16-4F45-82E5-8A19584579B4}"/>
                </a:ext>
              </a:extLst>
            </p:cNvPr>
            <p:cNvSpPr/>
            <p:nvPr/>
          </p:nvSpPr>
          <p:spPr>
            <a:xfrm>
              <a:off x="11001064" y="12147982"/>
              <a:ext cx="241994" cy="2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2" name="Shape 34252">
              <a:extLst>
                <a:ext uri="{FF2B5EF4-FFF2-40B4-BE49-F238E27FC236}">
                  <a16:creationId xmlns:a16="http://schemas.microsoft.com/office/drawing/2014/main" id="{532D4F21-EDC3-5A43-BEE7-D7F38D49BCF1}"/>
                </a:ext>
              </a:extLst>
            </p:cNvPr>
            <p:cNvSpPr/>
            <p:nvPr/>
          </p:nvSpPr>
          <p:spPr>
            <a:xfrm>
              <a:off x="11499317" y="12714275"/>
              <a:ext cx="353634" cy="24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16615" tIns="16615" rIns="16615" bIns="16615" numCol="1" anchor="b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3" name="Shape 34253">
              <a:extLst>
                <a:ext uri="{FF2B5EF4-FFF2-40B4-BE49-F238E27FC236}">
                  <a16:creationId xmlns:a16="http://schemas.microsoft.com/office/drawing/2014/main" id="{F78AB9E7-9FBD-3D4F-9F6B-430237196299}"/>
                </a:ext>
              </a:extLst>
            </p:cNvPr>
            <p:cNvSpPr/>
            <p:nvPr/>
          </p:nvSpPr>
          <p:spPr>
            <a:xfrm rot="1920000">
              <a:off x="12259440" y="12552699"/>
              <a:ext cx="459460" cy="12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4" name="Shape 34254">
              <a:extLst>
                <a:ext uri="{FF2B5EF4-FFF2-40B4-BE49-F238E27FC236}">
                  <a16:creationId xmlns:a16="http://schemas.microsoft.com/office/drawing/2014/main" id="{D6B4C8F8-34FF-BB45-A84F-10FC705BF7EC}"/>
                </a:ext>
              </a:extLst>
            </p:cNvPr>
            <p:cNvSpPr/>
            <p:nvPr/>
          </p:nvSpPr>
          <p:spPr>
            <a:xfrm>
              <a:off x="10340903" y="5125500"/>
              <a:ext cx="609452" cy="544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5" name="Shape 34255">
              <a:extLst>
                <a:ext uri="{FF2B5EF4-FFF2-40B4-BE49-F238E27FC236}">
                  <a16:creationId xmlns:a16="http://schemas.microsoft.com/office/drawing/2014/main" id="{535F2128-52E3-7043-86CD-F3523629279F}"/>
                </a:ext>
              </a:extLst>
            </p:cNvPr>
            <p:cNvSpPr/>
            <p:nvPr/>
          </p:nvSpPr>
          <p:spPr>
            <a:xfrm>
              <a:off x="9854702" y="4803941"/>
              <a:ext cx="502982" cy="45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0716" extrusionOk="0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6" name="Shape 34256">
              <a:extLst>
                <a:ext uri="{FF2B5EF4-FFF2-40B4-BE49-F238E27FC236}">
                  <a16:creationId xmlns:a16="http://schemas.microsoft.com/office/drawing/2014/main" id="{71402C4C-7E53-A840-8C21-BF78B8BF7C4B}"/>
                </a:ext>
              </a:extLst>
            </p:cNvPr>
            <p:cNvSpPr/>
            <p:nvPr/>
          </p:nvSpPr>
          <p:spPr>
            <a:xfrm>
              <a:off x="10882778" y="5040627"/>
              <a:ext cx="347554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7" name="Shape 34257">
              <a:extLst>
                <a:ext uri="{FF2B5EF4-FFF2-40B4-BE49-F238E27FC236}">
                  <a16:creationId xmlns:a16="http://schemas.microsoft.com/office/drawing/2014/main" id="{451E88F3-2CAC-3347-A71D-660C63FE9B62}"/>
                </a:ext>
              </a:extLst>
            </p:cNvPr>
            <p:cNvSpPr/>
            <p:nvPr/>
          </p:nvSpPr>
          <p:spPr>
            <a:xfrm>
              <a:off x="10466323" y="4715507"/>
              <a:ext cx="342888" cy="30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extrusionOk="0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8" name="Shape 34258">
              <a:extLst>
                <a:ext uri="{FF2B5EF4-FFF2-40B4-BE49-F238E27FC236}">
                  <a16:creationId xmlns:a16="http://schemas.microsoft.com/office/drawing/2014/main" id="{4600B15C-B1CE-8C43-A001-F032A47E79C9}"/>
                </a:ext>
              </a:extLst>
            </p:cNvPr>
            <p:cNvSpPr/>
            <p:nvPr/>
          </p:nvSpPr>
          <p:spPr>
            <a:xfrm>
              <a:off x="13456598" y="7929263"/>
              <a:ext cx="368866" cy="32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29" name="Shape 34259">
              <a:extLst>
                <a:ext uri="{FF2B5EF4-FFF2-40B4-BE49-F238E27FC236}">
                  <a16:creationId xmlns:a16="http://schemas.microsoft.com/office/drawing/2014/main" id="{6648563B-76C8-C44E-AAF1-EE68B74541F2}"/>
                </a:ext>
              </a:extLst>
            </p:cNvPr>
            <p:cNvSpPr/>
            <p:nvPr/>
          </p:nvSpPr>
          <p:spPr>
            <a:xfrm>
              <a:off x="12160172" y="6699066"/>
              <a:ext cx="392924" cy="35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0" name="Shape 34260">
              <a:extLst>
                <a:ext uri="{FF2B5EF4-FFF2-40B4-BE49-F238E27FC236}">
                  <a16:creationId xmlns:a16="http://schemas.microsoft.com/office/drawing/2014/main" id="{1FAF234E-B86A-2C42-90C2-949CAFF6C11B}"/>
                </a:ext>
              </a:extLst>
            </p:cNvPr>
            <p:cNvSpPr/>
            <p:nvPr/>
          </p:nvSpPr>
          <p:spPr>
            <a:xfrm>
              <a:off x="10867845" y="10886425"/>
              <a:ext cx="279004" cy="24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extrusionOk="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1" name="Shape 34261">
              <a:extLst>
                <a:ext uri="{FF2B5EF4-FFF2-40B4-BE49-F238E27FC236}">
                  <a16:creationId xmlns:a16="http://schemas.microsoft.com/office/drawing/2014/main" id="{3DDFE104-BAB9-4144-9FAF-758887D423E1}"/>
                </a:ext>
              </a:extLst>
            </p:cNvPr>
            <p:cNvSpPr/>
            <p:nvPr/>
          </p:nvSpPr>
          <p:spPr>
            <a:xfrm>
              <a:off x="12725585" y="12289966"/>
              <a:ext cx="373054" cy="30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2" name="Shape 34262">
              <a:extLst>
                <a:ext uri="{FF2B5EF4-FFF2-40B4-BE49-F238E27FC236}">
                  <a16:creationId xmlns:a16="http://schemas.microsoft.com/office/drawing/2014/main" id="{48EC4AD8-1743-6549-8790-CF4EBEE8AC66}"/>
                </a:ext>
              </a:extLst>
            </p:cNvPr>
            <p:cNvSpPr/>
            <p:nvPr/>
          </p:nvSpPr>
          <p:spPr>
            <a:xfrm>
              <a:off x="13639147" y="5652275"/>
              <a:ext cx="728794" cy="54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3" name="Shape 34263">
              <a:extLst>
                <a:ext uri="{FF2B5EF4-FFF2-40B4-BE49-F238E27FC236}">
                  <a16:creationId xmlns:a16="http://schemas.microsoft.com/office/drawing/2014/main" id="{3BFF5DC1-F4BF-4440-8FFA-5BC15586B5AB}"/>
                </a:ext>
              </a:extLst>
            </p:cNvPr>
            <p:cNvSpPr/>
            <p:nvPr/>
          </p:nvSpPr>
          <p:spPr>
            <a:xfrm>
              <a:off x="14075163" y="6302567"/>
              <a:ext cx="163854" cy="35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4" name="Shape 34264">
              <a:extLst>
                <a:ext uri="{FF2B5EF4-FFF2-40B4-BE49-F238E27FC236}">
                  <a16:creationId xmlns:a16="http://schemas.microsoft.com/office/drawing/2014/main" id="{53D2F0B9-19F7-4645-8207-B4C0D67B09CE}"/>
                </a:ext>
              </a:extLst>
            </p:cNvPr>
            <p:cNvSpPr/>
            <p:nvPr/>
          </p:nvSpPr>
          <p:spPr>
            <a:xfrm>
              <a:off x="11378351" y="9431234"/>
              <a:ext cx="527920" cy="39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5" name="Shape 34265">
              <a:extLst>
                <a:ext uri="{FF2B5EF4-FFF2-40B4-BE49-F238E27FC236}">
                  <a16:creationId xmlns:a16="http://schemas.microsoft.com/office/drawing/2014/main" id="{9DCA91D0-7436-AB44-AED2-7206D8E249E7}"/>
                </a:ext>
              </a:extLst>
            </p:cNvPr>
            <p:cNvSpPr/>
            <p:nvPr/>
          </p:nvSpPr>
          <p:spPr>
            <a:xfrm>
              <a:off x="13182794" y="4769147"/>
              <a:ext cx="316260" cy="23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defTabSz="566997"/>
              <a:endParaRPr sz="1570" dirty="0">
                <a:solidFill>
                  <a:srgbClr val="B3B3B3"/>
                </a:solidFill>
                <a:latin typeface="Lato Light" panose="020F0502020204030203" pitchFamily="34" charset="0"/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A2718B5D-4092-1F4E-B2EE-D301C598C03C}"/>
              </a:ext>
            </a:extLst>
          </p:cNvPr>
          <p:cNvSpPr txBox="1"/>
          <p:nvPr/>
        </p:nvSpPr>
        <p:spPr>
          <a:xfrm>
            <a:off x="2130193" y="3409095"/>
            <a:ext cx="3299301" cy="378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66997"/>
            <a:r>
              <a:rPr lang="en-US" sz="1861" b="1" dirty="0">
                <a:solidFill>
                  <a:srgbClr val="1C2835"/>
                </a:solidFill>
                <a:latin typeface="Poppins" pitchFamily="2" charset="77"/>
                <a:cs typeface="Poppins" pitchFamily="2" charset="77"/>
              </a:rPr>
              <a:t>EDUCATION INFOGRAPHIC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A236A9E-BD57-AF46-89C1-7E2C680154E7}"/>
              </a:ext>
            </a:extLst>
          </p:cNvPr>
          <p:cNvSpPr txBox="1"/>
          <p:nvPr/>
        </p:nvSpPr>
        <p:spPr>
          <a:xfrm>
            <a:off x="2947269" y="3707670"/>
            <a:ext cx="1665136" cy="20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66997"/>
            <a:r>
              <a:rPr lang="en-US" sz="744" spc="93" dirty="0">
                <a:solidFill>
                  <a:srgbClr val="FFFFFF">
                    <a:lumMod val="65000"/>
                  </a:srgb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46" name="Circle">
            <a:extLst>
              <a:ext uri="{FF2B5EF4-FFF2-40B4-BE49-F238E27FC236}">
                <a16:creationId xmlns:a16="http://schemas.microsoft.com/office/drawing/2014/main" id="{9CE9AA58-3F3F-DE40-883D-4C662071E3DE}"/>
              </a:ext>
            </a:extLst>
          </p:cNvPr>
          <p:cNvSpPr/>
          <p:nvPr/>
        </p:nvSpPr>
        <p:spPr>
          <a:xfrm flipV="1">
            <a:off x="3167555" y="4226216"/>
            <a:ext cx="106924" cy="106924"/>
          </a:xfrm>
          <a:prstGeom prst="diamond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47" name="Circle">
            <a:extLst>
              <a:ext uri="{FF2B5EF4-FFF2-40B4-BE49-F238E27FC236}">
                <a16:creationId xmlns:a16="http://schemas.microsoft.com/office/drawing/2014/main" id="{46951D8D-EF9F-1244-8EC2-F505F3B1571B}"/>
              </a:ext>
            </a:extLst>
          </p:cNvPr>
          <p:cNvSpPr/>
          <p:nvPr/>
        </p:nvSpPr>
        <p:spPr>
          <a:xfrm flipV="1">
            <a:off x="3167555" y="5364706"/>
            <a:ext cx="106924" cy="106924"/>
          </a:xfrm>
          <a:prstGeom prst="diamond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48" name="Circle">
            <a:extLst>
              <a:ext uri="{FF2B5EF4-FFF2-40B4-BE49-F238E27FC236}">
                <a16:creationId xmlns:a16="http://schemas.microsoft.com/office/drawing/2014/main" id="{AD94B11F-487F-384A-B883-685DC5BD0ED1}"/>
              </a:ext>
            </a:extLst>
          </p:cNvPr>
          <p:cNvSpPr/>
          <p:nvPr/>
        </p:nvSpPr>
        <p:spPr>
          <a:xfrm flipV="1">
            <a:off x="3171216" y="6499491"/>
            <a:ext cx="99603" cy="99603"/>
          </a:xfrm>
          <a:prstGeom prst="diamond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9FF3D0C-E921-EA4F-9182-A5AD9113BB17}"/>
              </a:ext>
            </a:extLst>
          </p:cNvPr>
          <p:cNvSpPr txBox="1"/>
          <p:nvPr/>
        </p:nvSpPr>
        <p:spPr>
          <a:xfrm>
            <a:off x="3374120" y="4156538"/>
            <a:ext cx="1045479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01</a:t>
            </a:r>
          </a:p>
        </p:txBody>
      </p:sp>
      <p:sp>
        <p:nvSpPr>
          <p:cNvPr id="150" name="Subtitle 2">
            <a:extLst>
              <a:ext uri="{FF2B5EF4-FFF2-40B4-BE49-F238E27FC236}">
                <a16:creationId xmlns:a16="http://schemas.microsoft.com/office/drawing/2014/main" id="{0AF2960A-CDAD-9846-98CA-34B5E7E69362}"/>
              </a:ext>
            </a:extLst>
          </p:cNvPr>
          <p:cNvSpPr txBox="1">
            <a:spLocks/>
          </p:cNvSpPr>
          <p:nvPr/>
        </p:nvSpPr>
        <p:spPr>
          <a:xfrm>
            <a:off x="3375435" y="4380693"/>
            <a:ext cx="1624027" cy="436886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F9520175-8F5A-2942-855D-9D5ED8287349}"/>
              </a:ext>
            </a:extLst>
          </p:cNvPr>
          <p:cNvSpPr txBox="1"/>
          <p:nvPr/>
        </p:nvSpPr>
        <p:spPr>
          <a:xfrm>
            <a:off x="3374119" y="5288634"/>
            <a:ext cx="1069524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02</a:t>
            </a:r>
          </a:p>
        </p:txBody>
      </p:sp>
      <p:sp>
        <p:nvSpPr>
          <p:cNvPr id="152" name="Subtitle 2">
            <a:extLst>
              <a:ext uri="{FF2B5EF4-FFF2-40B4-BE49-F238E27FC236}">
                <a16:creationId xmlns:a16="http://schemas.microsoft.com/office/drawing/2014/main" id="{36A097BF-9735-CD4D-B7E6-F268697D9EF5}"/>
              </a:ext>
            </a:extLst>
          </p:cNvPr>
          <p:cNvSpPr txBox="1">
            <a:spLocks/>
          </p:cNvSpPr>
          <p:nvPr/>
        </p:nvSpPr>
        <p:spPr>
          <a:xfrm>
            <a:off x="3375435" y="5512788"/>
            <a:ext cx="1624027" cy="436886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AC568E8-7E25-B74F-AC5D-F6B9092DD1A2}"/>
              </a:ext>
            </a:extLst>
          </p:cNvPr>
          <p:cNvSpPr txBox="1"/>
          <p:nvPr/>
        </p:nvSpPr>
        <p:spPr>
          <a:xfrm>
            <a:off x="3374120" y="6420729"/>
            <a:ext cx="1074333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03</a:t>
            </a:r>
          </a:p>
        </p:txBody>
      </p:sp>
      <p:sp>
        <p:nvSpPr>
          <p:cNvPr id="154" name="Subtitle 2">
            <a:extLst>
              <a:ext uri="{FF2B5EF4-FFF2-40B4-BE49-F238E27FC236}">
                <a16:creationId xmlns:a16="http://schemas.microsoft.com/office/drawing/2014/main" id="{8CDD36B1-BF7A-AD4A-94F2-677FF37ABA85}"/>
              </a:ext>
            </a:extLst>
          </p:cNvPr>
          <p:cNvSpPr txBox="1">
            <a:spLocks/>
          </p:cNvSpPr>
          <p:nvPr/>
        </p:nvSpPr>
        <p:spPr>
          <a:xfrm>
            <a:off x="3375435" y="6644883"/>
            <a:ext cx="1624027" cy="436886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55" name="Circle">
            <a:extLst>
              <a:ext uri="{FF2B5EF4-FFF2-40B4-BE49-F238E27FC236}">
                <a16:creationId xmlns:a16="http://schemas.microsoft.com/office/drawing/2014/main" id="{649A7789-4626-274C-92B6-B320E88B7D70}"/>
              </a:ext>
            </a:extLst>
          </p:cNvPr>
          <p:cNvSpPr/>
          <p:nvPr/>
        </p:nvSpPr>
        <p:spPr>
          <a:xfrm flipV="1">
            <a:off x="5256150" y="4226216"/>
            <a:ext cx="106924" cy="106924"/>
          </a:xfrm>
          <a:prstGeom prst="diamond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56" name="Circle">
            <a:extLst>
              <a:ext uri="{FF2B5EF4-FFF2-40B4-BE49-F238E27FC236}">
                <a16:creationId xmlns:a16="http://schemas.microsoft.com/office/drawing/2014/main" id="{A5068EFA-A8F7-3248-AFCB-4B540D00F332}"/>
              </a:ext>
            </a:extLst>
          </p:cNvPr>
          <p:cNvSpPr/>
          <p:nvPr/>
        </p:nvSpPr>
        <p:spPr>
          <a:xfrm flipV="1">
            <a:off x="5256150" y="5364706"/>
            <a:ext cx="106924" cy="106924"/>
          </a:xfrm>
          <a:prstGeom prst="diamond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57" name="Circle">
            <a:extLst>
              <a:ext uri="{FF2B5EF4-FFF2-40B4-BE49-F238E27FC236}">
                <a16:creationId xmlns:a16="http://schemas.microsoft.com/office/drawing/2014/main" id="{BA5DEAF7-E8BB-F548-856F-E8A9FD49D40A}"/>
              </a:ext>
            </a:extLst>
          </p:cNvPr>
          <p:cNvSpPr/>
          <p:nvPr/>
        </p:nvSpPr>
        <p:spPr>
          <a:xfrm flipV="1">
            <a:off x="5259810" y="6499491"/>
            <a:ext cx="99603" cy="99603"/>
          </a:xfrm>
          <a:prstGeom prst="diamond">
            <a:avLst/>
          </a:pr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B3B3B3"/>
              </a:solidFill>
              <a:latin typeface="Lato Light" panose="020F0502020204030203" pitchFamily="34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D30EE9D-9D65-D642-87B1-54EA9CE063C9}"/>
              </a:ext>
            </a:extLst>
          </p:cNvPr>
          <p:cNvSpPr txBox="1"/>
          <p:nvPr/>
        </p:nvSpPr>
        <p:spPr>
          <a:xfrm>
            <a:off x="5462714" y="4156538"/>
            <a:ext cx="1083951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04</a:t>
            </a:r>
          </a:p>
        </p:txBody>
      </p:sp>
      <p:sp>
        <p:nvSpPr>
          <p:cNvPr id="159" name="Subtitle 2">
            <a:extLst>
              <a:ext uri="{FF2B5EF4-FFF2-40B4-BE49-F238E27FC236}">
                <a16:creationId xmlns:a16="http://schemas.microsoft.com/office/drawing/2014/main" id="{13048056-5C19-7542-9F0F-23B1A493EC52}"/>
              </a:ext>
            </a:extLst>
          </p:cNvPr>
          <p:cNvSpPr txBox="1">
            <a:spLocks/>
          </p:cNvSpPr>
          <p:nvPr/>
        </p:nvSpPr>
        <p:spPr>
          <a:xfrm>
            <a:off x="5464029" y="4380693"/>
            <a:ext cx="1624027" cy="436886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97EF02A-044E-FB44-977B-78B10B1F814D}"/>
              </a:ext>
            </a:extLst>
          </p:cNvPr>
          <p:cNvSpPr txBox="1"/>
          <p:nvPr/>
        </p:nvSpPr>
        <p:spPr>
          <a:xfrm>
            <a:off x="5462714" y="5288634"/>
            <a:ext cx="1080745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05</a:t>
            </a:r>
          </a:p>
        </p:txBody>
      </p:sp>
      <p:sp>
        <p:nvSpPr>
          <p:cNvPr id="161" name="Subtitle 2">
            <a:extLst>
              <a:ext uri="{FF2B5EF4-FFF2-40B4-BE49-F238E27FC236}">
                <a16:creationId xmlns:a16="http://schemas.microsoft.com/office/drawing/2014/main" id="{C69B8219-9CCC-CD43-B3B9-89BD1F041602}"/>
              </a:ext>
            </a:extLst>
          </p:cNvPr>
          <p:cNvSpPr txBox="1">
            <a:spLocks/>
          </p:cNvSpPr>
          <p:nvPr/>
        </p:nvSpPr>
        <p:spPr>
          <a:xfrm>
            <a:off x="5464029" y="5512788"/>
            <a:ext cx="1624027" cy="436886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ABC6731-CD46-FA4F-B02F-1BA1DC1B3D9F}"/>
              </a:ext>
            </a:extLst>
          </p:cNvPr>
          <p:cNvSpPr txBox="1"/>
          <p:nvPr/>
        </p:nvSpPr>
        <p:spPr>
          <a:xfrm>
            <a:off x="5462714" y="6420729"/>
            <a:ext cx="1079142" cy="24500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1C283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06</a:t>
            </a:r>
          </a:p>
        </p:txBody>
      </p:sp>
      <p:sp>
        <p:nvSpPr>
          <p:cNvPr id="163" name="Subtitle 2">
            <a:extLst>
              <a:ext uri="{FF2B5EF4-FFF2-40B4-BE49-F238E27FC236}">
                <a16:creationId xmlns:a16="http://schemas.microsoft.com/office/drawing/2014/main" id="{23AB1E24-2C25-B745-895B-05982B1BE8F9}"/>
              </a:ext>
            </a:extLst>
          </p:cNvPr>
          <p:cNvSpPr txBox="1">
            <a:spLocks/>
          </p:cNvSpPr>
          <p:nvPr/>
        </p:nvSpPr>
        <p:spPr>
          <a:xfrm>
            <a:off x="5464029" y="6644883"/>
            <a:ext cx="1624027" cy="436886"/>
          </a:xfrm>
          <a:prstGeom prst="rect">
            <a:avLst/>
          </a:prstGeom>
        </p:spPr>
        <p:txBody>
          <a:bodyPr vert="horz" wrap="square" lIns="28356" tIns="14178" rIns="28356" bIns="14178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B3B3B3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109560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IGPIA - Theme 06 - Light">
      <a:dk1>
        <a:srgbClr val="B3B3B3"/>
      </a:dk1>
      <a:lt1>
        <a:srgbClr val="FFFFFF"/>
      </a:lt1>
      <a:dk2>
        <a:srgbClr val="1C2835"/>
      </a:dk2>
      <a:lt2>
        <a:srgbClr val="FFFFFF"/>
      </a:lt2>
      <a:accent1>
        <a:srgbClr val="1073A3"/>
      </a:accent1>
      <a:accent2>
        <a:srgbClr val="2DADE0"/>
      </a:accent2>
      <a:accent3>
        <a:srgbClr val="6ACEE3"/>
      </a:accent3>
      <a:accent4>
        <a:srgbClr val="61DDA8"/>
      </a:accent4>
      <a:accent5>
        <a:srgbClr val="FFD253"/>
      </a:accent5>
      <a:accent6>
        <a:srgbClr val="FF8F10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2571</TotalTime>
  <Words>349</Words>
  <Application>Microsoft Office PowerPoint</Application>
  <PresentationFormat>Custom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Lato Light</vt:lpstr>
      <vt:lpstr>Poppins</vt:lpstr>
      <vt:lpstr>Poppins Light</vt:lpstr>
      <vt:lpstr>Poppins Medium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Sarahjane Jones</cp:lastModifiedBy>
  <cp:revision>5</cp:revision>
  <dcterms:created xsi:type="dcterms:W3CDTF">2022-03-05T15:47:49Z</dcterms:created>
  <dcterms:modified xsi:type="dcterms:W3CDTF">2023-10-29T08:58:41Z</dcterms:modified>
</cp:coreProperties>
</file>