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1E7"/>
    <a:srgbClr val="42A6E3"/>
    <a:srgbClr val="34B9DF"/>
    <a:srgbClr val="29CEDC"/>
    <a:srgbClr val="1DE7D8"/>
    <a:srgbClr val="13B0A5"/>
    <a:srgbClr val="1C82BF"/>
    <a:srgbClr val="1C91B2"/>
    <a:srgbClr val="1C68CD"/>
    <a:srgbClr val="1C9D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302" autoAdjust="0"/>
  </p:normalViewPr>
  <p:slideViewPr>
    <p:cSldViewPr snapToGrid="0">
      <p:cViewPr varScale="1">
        <p:scale>
          <a:sx n="67" d="100"/>
          <a:sy n="67" d="100"/>
        </p:scale>
        <p:origin x="3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mo Andu" userId="04ea84e670415073" providerId="LiveId" clId="{C76B5EEE-324A-4D7B-A252-0213390A3248}"/>
    <pc:docChg chg="custSel modSld">
      <pc:chgData name="Demo Andu" userId="04ea84e670415073" providerId="LiveId" clId="{C76B5EEE-324A-4D7B-A252-0213390A3248}" dt="2024-07-04T11:58:23.433" v="1" actId="33524"/>
      <pc:docMkLst>
        <pc:docMk/>
      </pc:docMkLst>
      <pc:sldChg chg="modSp mod">
        <pc:chgData name="Demo Andu" userId="04ea84e670415073" providerId="LiveId" clId="{C76B5EEE-324A-4D7B-A252-0213390A3248}" dt="2024-07-04T11:58:23.433" v="1" actId="33524"/>
        <pc:sldMkLst>
          <pc:docMk/>
          <pc:sldMk cId="784353995" sldId="256"/>
        </pc:sldMkLst>
        <pc:spChg chg="mod">
          <ac:chgData name="Demo Andu" userId="04ea84e670415073" providerId="LiveId" clId="{C76B5EEE-324A-4D7B-A252-0213390A3248}" dt="2024-07-04T11:58:19.980" v="0" actId="33524"/>
          <ac:spMkLst>
            <pc:docMk/>
            <pc:sldMk cId="784353995" sldId="256"/>
            <ac:spMk id="310" creationId="{A9D097EA-000F-4F2A-9BDF-17908AC2A539}"/>
          </ac:spMkLst>
        </pc:spChg>
        <pc:spChg chg="mod">
          <ac:chgData name="Demo Andu" userId="04ea84e670415073" providerId="LiveId" clId="{C76B5EEE-324A-4D7B-A252-0213390A3248}" dt="2024-07-04T11:58:23.433" v="1" actId="33524"/>
          <ac:spMkLst>
            <pc:docMk/>
            <pc:sldMk cId="784353995" sldId="256"/>
            <ac:spMk id="311" creationId="{BD0D570A-C450-4022-B63A-CF23CB1E98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FA5-DC64-4F48-8A7B-765F174AF325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ectangle 5">
            <a:extLst>
              <a:ext uri="{FF2B5EF4-FFF2-40B4-BE49-F238E27FC236}">
                <a16:creationId xmlns:a16="http://schemas.microsoft.com/office/drawing/2014/main" id="{7987AE98-239A-4556-9652-32DCA45A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5655788"/>
            <a:ext cx="7559675" cy="5036025"/>
          </a:xfrm>
          <a:prstGeom prst="rect">
            <a:avLst/>
          </a:prstGeom>
          <a:gradFill>
            <a:gsLst>
              <a:gs pos="19000">
                <a:srgbClr val="65BAEA">
                  <a:alpha val="20000"/>
                </a:srgbClr>
              </a:gs>
              <a:gs pos="43000">
                <a:srgbClr val="C1E3F7">
                  <a:alpha val="20000"/>
                </a:srgbClr>
              </a:gs>
              <a:gs pos="100000">
                <a:srgbClr val="FFFFFF">
                  <a:alpha val="20000"/>
                </a:srgbClr>
              </a:gs>
            </a:gsLst>
            <a:lin ang="16200000" scaled="0"/>
          </a:gradFill>
          <a:ln>
            <a:noFill/>
          </a:ln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-15964" y="0"/>
            <a:ext cx="4190156" cy="685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Dissemination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027" y="-3995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20901" y="742819"/>
            <a:ext cx="42888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</a:t>
            </a:r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 art and science of sharing your study findings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-15965" y="1364415"/>
            <a:ext cx="7575638" cy="303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 process of sharing study findings.</a:t>
            </a:r>
          </a:p>
        </p:txBody>
      </p: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4CA131D4-1451-4954-9FF0-6A9D2D268213}"/>
              </a:ext>
            </a:extLst>
          </p:cNvPr>
          <p:cNvGrpSpPr/>
          <p:nvPr/>
        </p:nvGrpSpPr>
        <p:grpSpPr>
          <a:xfrm>
            <a:off x="354666" y="2176036"/>
            <a:ext cx="940134" cy="810460"/>
            <a:chOff x="6490010" y="3925229"/>
            <a:chExt cx="3207983" cy="2765503"/>
          </a:xfrm>
        </p:grpSpPr>
        <p:sp>
          <p:nvSpPr>
            <p:cNvPr id="254" name="Hexagon 253">
              <a:extLst>
                <a:ext uri="{FF2B5EF4-FFF2-40B4-BE49-F238E27FC236}">
                  <a16:creationId xmlns:a16="http://schemas.microsoft.com/office/drawing/2014/main" id="{112A7636-54D0-4437-BE85-D8A400386408}"/>
                </a:ext>
              </a:extLst>
            </p:cNvPr>
            <p:cNvSpPr/>
            <p:nvPr/>
          </p:nvSpPr>
          <p:spPr>
            <a:xfrm>
              <a:off x="6490010" y="3925229"/>
              <a:ext cx="3207983" cy="2765503"/>
            </a:xfrm>
            <a:prstGeom prst="hexagon">
              <a:avLst/>
            </a:prstGeom>
            <a:solidFill>
              <a:srgbClr val="1DE7D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55" name="Hexagon 254">
              <a:extLst>
                <a:ext uri="{FF2B5EF4-FFF2-40B4-BE49-F238E27FC236}">
                  <a16:creationId xmlns:a16="http://schemas.microsoft.com/office/drawing/2014/main" id="{E0F323DD-7D99-436B-92AF-0E33479B1D8E}"/>
                </a:ext>
              </a:extLst>
            </p:cNvPr>
            <p:cNvSpPr/>
            <p:nvPr/>
          </p:nvSpPr>
          <p:spPr>
            <a:xfrm>
              <a:off x="6785210" y="4179712"/>
              <a:ext cx="2617582" cy="2256536"/>
            </a:xfrm>
            <a:prstGeom prst="hexagon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163EE6B8-49EB-441F-975D-1C0BDC39F76A}"/>
              </a:ext>
            </a:extLst>
          </p:cNvPr>
          <p:cNvGrpSpPr/>
          <p:nvPr/>
        </p:nvGrpSpPr>
        <p:grpSpPr>
          <a:xfrm>
            <a:off x="354666" y="3354436"/>
            <a:ext cx="940134" cy="810460"/>
            <a:chOff x="6490010" y="3925229"/>
            <a:chExt cx="3207983" cy="2765503"/>
          </a:xfrm>
        </p:grpSpPr>
        <p:sp>
          <p:nvSpPr>
            <p:cNvPr id="257" name="Hexagon 256">
              <a:extLst>
                <a:ext uri="{FF2B5EF4-FFF2-40B4-BE49-F238E27FC236}">
                  <a16:creationId xmlns:a16="http://schemas.microsoft.com/office/drawing/2014/main" id="{F761F0C5-C175-4199-8705-0A2D0FE627E7}"/>
                </a:ext>
              </a:extLst>
            </p:cNvPr>
            <p:cNvSpPr/>
            <p:nvPr/>
          </p:nvSpPr>
          <p:spPr>
            <a:xfrm>
              <a:off x="6490010" y="3925229"/>
              <a:ext cx="3207983" cy="2765503"/>
            </a:xfrm>
            <a:prstGeom prst="hexagon">
              <a:avLst/>
            </a:prstGeom>
            <a:solidFill>
              <a:srgbClr val="34B9D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58" name="Hexagon 257">
              <a:extLst>
                <a:ext uri="{FF2B5EF4-FFF2-40B4-BE49-F238E27FC236}">
                  <a16:creationId xmlns:a16="http://schemas.microsoft.com/office/drawing/2014/main" id="{CEA368D4-2B80-4B69-8CE4-2A2199E41EB3}"/>
                </a:ext>
              </a:extLst>
            </p:cNvPr>
            <p:cNvSpPr/>
            <p:nvPr/>
          </p:nvSpPr>
          <p:spPr>
            <a:xfrm>
              <a:off x="6785210" y="4179712"/>
              <a:ext cx="2617582" cy="2256536"/>
            </a:xfrm>
            <a:prstGeom prst="hexagon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E76BAA9D-D4D8-45C7-82E3-EB687185700B}"/>
              </a:ext>
            </a:extLst>
          </p:cNvPr>
          <p:cNvGrpSpPr/>
          <p:nvPr/>
        </p:nvGrpSpPr>
        <p:grpSpPr>
          <a:xfrm>
            <a:off x="354666" y="4480304"/>
            <a:ext cx="940134" cy="810460"/>
            <a:chOff x="6490010" y="3925229"/>
            <a:chExt cx="3207983" cy="2765503"/>
          </a:xfrm>
        </p:grpSpPr>
        <p:sp>
          <p:nvSpPr>
            <p:cNvPr id="260" name="Hexagon 259">
              <a:extLst>
                <a:ext uri="{FF2B5EF4-FFF2-40B4-BE49-F238E27FC236}">
                  <a16:creationId xmlns:a16="http://schemas.microsoft.com/office/drawing/2014/main" id="{F18C9838-7619-4209-A2F7-8BD95A56AA52}"/>
                </a:ext>
              </a:extLst>
            </p:cNvPr>
            <p:cNvSpPr/>
            <p:nvPr/>
          </p:nvSpPr>
          <p:spPr>
            <a:xfrm>
              <a:off x="6490010" y="3925229"/>
              <a:ext cx="3207983" cy="2765503"/>
            </a:xfrm>
            <a:prstGeom prst="hexagon">
              <a:avLst/>
            </a:prstGeom>
            <a:solidFill>
              <a:srgbClr val="5091E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61" name="Hexagon 260">
              <a:extLst>
                <a:ext uri="{FF2B5EF4-FFF2-40B4-BE49-F238E27FC236}">
                  <a16:creationId xmlns:a16="http://schemas.microsoft.com/office/drawing/2014/main" id="{9D779B73-C509-4E98-BA70-9050F33CB750}"/>
                </a:ext>
              </a:extLst>
            </p:cNvPr>
            <p:cNvSpPr/>
            <p:nvPr/>
          </p:nvSpPr>
          <p:spPr>
            <a:xfrm>
              <a:off x="6785212" y="4179712"/>
              <a:ext cx="2617583" cy="2256537"/>
            </a:xfrm>
            <a:prstGeom prst="hexagon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A84F4C4C-607B-435C-B473-7361ADAF5690}"/>
              </a:ext>
            </a:extLst>
          </p:cNvPr>
          <p:cNvGrpSpPr/>
          <p:nvPr/>
        </p:nvGrpSpPr>
        <p:grpSpPr>
          <a:xfrm>
            <a:off x="1381311" y="2769918"/>
            <a:ext cx="940134" cy="810460"/>
            <a:chOff x="6490010" y="3925229"/>
            <a:chExt cx="3207983" cy="2765503"/>
          </a:xfrm>
        </p:grpSpPr>
        <p:sp>
          <p:nvSpPr>
            <p:cNvPr id="263" name="Hexagon 262">
              <a:extLst>
                <a:ext uri="{FF2B5EF4-FFF2-40B4-BE49-F238E27FC236}">
                  <a16:creationId xmlns:a16="http://schemas.microsoft.com/office/drawing/2014/main" id="{F882151E-F41A-43E2-B678-1F1B12F71764}"/>
                </a:ext>
              </a:extLst>
            </p:cNvPr>
            <p:cNvSpPr/>
            <p:nvPr/>
          </p:nvSpPr>
          <p:spPr>
            <a:xfrm>
              <a:off x="6490010" y="3925229"/>
              <a:ext cx="3207983" cy="2765503"/>
            </a:xfrm>
            <a:prstGeom prst="hexagon">
              <a:avLst/>
            </a:prstGeom>
            <a:solidFill>
              <a:srgbClr val="29CED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64" name="Hexagon 263">
              <a:extLst>
                <a:ext uri="{FF2B5EF4-FFF2-40B4-BE49-F238E27FC236}">
                  <a16:creationId xmlns:a16="http://schemas.microsoft.com/office/drawing/2014/main" id="{48376E74-33EF-4009-9EAD-8C143CD3401B}"/>
                </a:ext>
              </a:extLst>
            </p:cNvPr>
            <p:cNvSpPr/>
            <p:nvPr/>
          </p:nvSpPr>
          <p:spPr>
            <a:xfrm>
              <a:off x="6785210" y="4179712"/>
              <a:ext cx="2617582" cy="2256536"/>
            </a:xfrm>
            <a:prstGeom prst="hexagon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D5A64B7E-262B-4541-A36D-0348AAB14615}"/>
              </a:ext>
            </a:extLst>
          </p:cNvPr>
          <p:cNvGrpSpPr/>
          <p:nvPr/>
        </p:nvGrpSpPr>
        <p:grpSpPr>
          <a:xfrm>
            <a:off x="1381311" y="3911024"/>
            <a:ext cx="940134" cy="810460"/>
            <a:chOff x="6490010" y="3925229"/>
            <a:chExt cx="3207983" cy="2765503"/>
          </a:xfrm>
        </p:grpSpPr>
        <p:sp>
          <p:nvSpPr>
            <p:cNvPr id="266" name="Hexagon 265">
              <a:extLst>
                <a:ext uri="{FF2B5EF4-FFF2-40B4-BE49-F238E27FC236}">
                  <a16:creationId xmlns:a16="http://schemas.microsoft.com/office/drawing/2014/main" id="{3739478D-9F18-4780-898A-E2EEC699CD30}"/>
                </a:ext>
              </a:extLst>
            </p:cNvPr>
            <p:cNvSpPr/>
            <p:nvPr/>
          </p:nvSpPr>
          <p:spPr>
            <a:xfrm>
              <a:off x="6490010" y="3925229"/>
              <a:ext cx="3207983" cy="2765503"/>
            </a:xfrm>
            <a:prstGeom prst="hexagon">
              <a:avLst/>
            </a:prstGeom>
            <a:solidFill>
              <a:srgbClr val="42A6E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67" name="Hexagon 266">
              <a:extLst>
                <a:ext uri="{FF2B5EF4-FFF2-40B4-BE49-F238E27FC236}">
                  <a16:creationId xmlns:a16="http://schemas.microsoft.com/office/drawing/2014/main" id="{71A110D8-7A62-4A48-824C-B61B5EF34337}"/>
                </a:ext>
              </a:extLst>
            </p:cNvPr>
            <p:cNvSpPr/>
            <p:nvPr/>
          </p:nvSpPr>
          <p:spPr>
            <a:xfrm>
              <a:off x="6785210" y="4179712"/>
              <a:ext cx="2617582" cy="2256536"/>
            </a:xfrm>
            <a:prstGeom prst="hexagon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279" name="Freeform 37">
            <a:extLst>
              <a:ext uri="{FF2B5EF4-FFF2-40B4-BE49-F238E27FC236}">
                <a16:creationId xmlns:a16="http://schemas.microsoft.com/office/drawing/2014/main" id="{5C808A6C-23C2-4D19-90C8-E31FE53BA1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1103" y="2972640"/>
            <a:ext cx="371951" cy="372428"/>
          </a:xfrm>
          <a:custGeom>
            <a:avLst/>
            <a:gdLst>
              <a:gd name="connsiteX0" fmla="*/ 509588 w 1145140"/>
              <a:gd name="connsiteY0" fmla="*/ 613568 h 1146608"/>
              <a:gd name="connsiteX1" fmla="*/ 525002 w 1145140"/>
              <a:gd name="connsiteY1" fmla="*/ 619969 h 1146608"/>
              <a:gd name="connsiteX2" fmla="*/ 531455 w 1145140"/>
              <a:gd name="connsiteY2" fmla="*/ 635615 h 1146608"/>
              <a:gd name="connsiteX3" fmla="*/ 525002 w 1145140"/>
              <a:gd name="connsiteY3" fmla="*/ 651262 h 1146608"/>
              <a:gd name="connsiteX4" fmla="*/ 509588 w 1145140"/>
              <a:gd name="connsiteY4" fmla="*/ 657663 h 1146608"/>
              <a:gd name="connsiteX5" fmla="*/ 493816 w 1145140"/>
              <a:gd name="connsiteY5" fmla="*/ 651262 h 1146608"/>
              <a:gd name="connsiteX6" fmla="*/ 487363 w 1145140"/>
              <a:gd name="connsiteY6" fmla="*/ 635615 h 1146608"/>
              <a:gd name="connsiteX7" fmla="*/ 493816 w 1145140"/>
              <a:gd name="connsiteY7" fmla="*/ 619969 h 1146608"/>
              <a:gd name="connsiteX8" fmla="*/ 509588 w 1145140"/>
              <a:gd name="connsiteY8" fmla="*/ 613568 h 1146608"/>
              <a:gd name="connsiteX9" fmla="*/ 511833 w 1145140"/>
              <a:gd name="connsiteY9" fmla="*/ 503279 h 1146608"/>
              <a:gd name="connsiteX10" fmla="*/ 382644 w 1145140"/>
              <a:gd name="connsiteY10" fmla="*/ 633188 h 1146608"/>
              <a:gd name="connsiteX11" fmla="*/ 511833 w 1145140"/>
              <a:gd name="connsiteY11" fmla="*/ 763096 h 1146608"/>
              <a:gd name="connsiteX12" fmla="*/ 641741 w 1145140"/>
              <a:gd name="connsiteY12" fmla="*/ 633188 h 1146608"/>
              <a:gd name="connsiteX13" fmla="*/ 617991 w 1145140"/>
              <a:gd name="connsiteY13" fmla="*/ 558697 h 1146608"/>
              <a:gd name="connsiteX14" fmla="*/ 578407 w 1145140"/>
              <a:gd name="connsiteY14" fmla="*/ 598281 h 1146608"/>
              <a:gd name="connsiteX15" fmla="*/ 562573 w 1145140"/>
              <a:gd name="connsiteY15" fmla="*/ 604759 h 1146608"/>
              <a:gd name="connsiteX16" fmla="*/ 546739 w 1145140"/>
              <a:gd name="connsiteY16" fmla="*/ 598281 h 1146608"/>
              <a:gd name="connsiteX17" fmla="*/ 546739 w 1145140"/>
              <a:gd name="connsiteY17" fmla="*/ 566614 h 1146608"/>
              <a:gd name="connsiteX18" fmla="*/ 586683 w 1145140"/>
              <a:gd name="connsiteY18" fmla="*/ 527030 h 1146608"/>
              <a:gd name="connsiteX19" fmla="*/ 511833 w 1145140"/>
              <a:gd name="connsiteY19" fmla="*/ 503279 h 1146608"/>
              <a:gd name="connsiteX20" fmla="*/ 310177 w 1145140"/>
              <a:gd name="connsiteY20" fmla="*/ 407770 h 1146608"/>
              <a:gd name="connsiteX21" fmla="*/ 325982 w 1145140"/>
              <a:gd name="connsiteY21" fmla="*/ 414264 h 1146608"/>
              <a:gd name="connsiteX22" fmla="*/ 325982 w 1145140"/>
              <a:gd name="connsiteY22" fmla="*/ 446014 h 1146608"/>
              <a:gd name="connsiteX23" fmla="*/ 325982 w 1145140"/>
              <a:gd name="connsiteY23" fmla="*/ 446375 h 1146608"/>
              <a:gd name="connsiteX24" fmla="*/ 310177 w 1145140"/>
              <a:gd name="connsiteY24" fmla="*/ 452869 h 1146608"/>
              <a:gd name="connsiteX25" fmla="*/ 294012 w 1145140"/>
              <a:gd name="connsiteY25" fmla="*/ 446375 h 1146608"/>
              <a:gd name="connsiteX26" fmla="*/ 294012 w 1145140"/>
              <a:gd name="connsiteY26" fmla="*/ 414625 h 1146608"/>
              <a:gd name="connsiteX27" fmla="*/ 294371 w 1145140"/>
              <a:gd name="connsiteY27" fmla="*/ 414264 h 1146608"/>
              <a:gd name="connsiteX28" fmla="*/ 310177 w 1145140"/>
              <a:gd name="connsiteY28" fmla="*/ 407770 h 1146608"/>
              <a:gd name="connsiteX29" fmla="*/ 999799 w 1145140"/>
              <a:gd name="connsiteY29" fmla="*/ 176890 h 1146608"/>
              <a:gd name="connsiteX30" fmla="*/ 877447 w 1145140"/>
              <a:gd name="connsiteY30" fmla="*/ 299241 h 1146608"/>
              <a:gd name="connsiteX31" fmla="*/ 814472 w 1145140"/>
              <a:gd name="connsiteY31" fmla="*/ 362216 h 1146608"/>
              <a:gd name="connsiteX32" fmla="*/ 950498 w 1145140"/>
              <a:gd name="connsiteY32" fmla="*/ 362216 h 1146608"/>
              <a:gd name="connsiteX33" fmla="*/ 1093001 w 1145140"/>
              <a:gd name="connsiteY33" fmla="*/ 219713 h 1146608"/>
              <a:gd name="connsiteX34" fmla="*/ 1098039 w 1145140"/>
              <a:gd name="connsiteY34" fmla="*/ 192364 h 1146608"/>
              <a:gd name="connsiteX35" fmla="*/ 1075368 w 1145140"/>
              <a:gd name="connsiteY35" fmla="*/ 176890 h 1146608"/>
              <a:gd name="connsiteX36" fmla="*/ 444862 w 1145140"/>
              <a:gd name="connsiteY36" fmla="*/ 121443 h 1146608"/>
              <a:gd name="connsiteX37" fmla="*/ 579942 w 1145140"/>
              <a:gd name="connsiteY37" fmla="*/ 121443 h 1146608"/>
              <a:gd name="connsiteX38" fmla="*/ 622447 w 1145140"/>
              <a:gd name="connsiteY38" fmla="*/ 163918 h 1146608"/>
              <a:gd name="connsiteX39" fmla="*/ 622447 w 1145140"/>
              <a:gd name="connsiteY39" fmla="*/ 220792 h 1146608"/>
              <a:gd name="connsiteX40" fmla="*/ 655947 w 1145140"/>
              <a:gd name="connsiteY40" fmla="*/ 230870 h 1146608"/>
              <a:gd name="connsiteX41" fmla="*/ 669275 w 1145140"/>
              <a:gd name="connsiteY41" fmla="*/ 259667 h 1146608"/>
              <a:gd name="connsiteX42" fmla="*/ 640818 w 1145140"/>
              <a:gd name="connsiteY42" fmla="*/ 273346 h 1146608"/>
              <a:gd name="connsiteX43" fmla="*/ 609120 w 1145140"/>
              <a:gd name="connsiteY43" fmla="*/ 263627 h 1146608"/>
              <a:gd name="connsiteX44" fmla="*/ 577421 w 1145140"/>
              <a:gd name="connsiteY44" fmla="*/ 222591 h 1146608"/>
              <a:gd name="connsiteX45" fmla="*/ 577421 w 1145140"/>
              <a:gd name="connsiteY45" fmla="*/ 166438 h 1146608"/>
              <a:gd name="connsiteX46" fmla="*/ 447384 w 1145140"/>
              <a:gd name="connsiteY46" fmla="*/ 166438 h 1146608"/>
              <a:gd name="connsiteX47" fmla="*/ 447384 w 1145140"/>
              <a:gd name="connsiteY47" fmla="*/ 222591 h 1146608"/>
              <a:gd name="connsiteX48" fmla="*/ 415685 w 1145140"/>
              <a:gd name="connsiteY48" fmla="*/ 263627 h 1146608"/>
              <a:gd name="connsiteX49" fmla="*/ 319148 w 1145140"/>
              <a:gd name="connsiteY49" fmla="*/ 303942 h 1146608"/>
              <a:gd name="connsiteX50" fmla="*/ 267998 w 1145140"/>
              <a:gd name="connsiteY50" fmla="*/ 297103 h 1146608"/>
              <a:gd name="connsiteX51" fmla="*/ 228014 w 1145140"/>
              <a:gd name="connsiteY51" fmla="*/ 257148 h 1146608"/>
              <a:gd name="connsiteX52" fmla="*/ 135440 w 1145140"/>
              <a:gd name="connsiteY52" fmla="*/ 349297 h 1146608"/>
              <a:gd name="connsiteX53" fmla="*/ 175783 w 1145140"/>
              <a:gd name="connsiteY53" fmla="*/ 389613 h 1146608"/>
              <a:gd name="connsiteX54" fmla="*/ 182627 w 1145140"/>
              <a:gd name="connsiteY54" fmla="*/ 440727 h 1146608"/>
              <a:gd name="connsiteX55" fmla="*/ 142644 w 1145140"/>
              <a:gd name="connsiteY55" fmla="*/ 537196 h 1146608"/>
              <a:gd name="connsiteX56" fmla="*/ 101580 w 1145140"/>
              <a:gd name="connsiteY56" fmla="*/ 568513 h 1146608"/>
              <a:gd name="connsiteX57" fmla="*/ 44666 w 1145140"/>
              <a:gd name="connsiteY57" fmla="*/ 568513 h 1146608"/>
              <a:gd name="connsiteX58" fmla="*/ 44666 w 1145140"/>
              <a:gd name="connsiteY58" fmla="*/ 699178 h 1146608"/>
              <a:gd name="connsiteX59" fmla="*/ 101580 w 1145140"/>
              <a:gd name="connsiteY59" fmla="*/ 699178 h 1146608"/>
              <a:gd name="connsiteX60" fmla="*/ 142644 w 1145140"/>
              <a:gd name="connsiteY60" fmla="*/ 730495 h 1146608"/>
              <a:gd name="connsiteX61" fmla="*/ 182627 w 1145140"/>
              <a:gd name="connsiteY61" fmla="*/ 826964 h 1146608"/>
              <a:gd name="connsiteX62" fmla="*/ 175783 w 1145140"/>
              <a:gd name="connsiteY62" fmla="*/ 878078 h 1146608"/>
              <a:gd name="connsiteX63" fmla="*/ 135440 w 1145140"/>
              <a:gd name="connsiteY63" fmla="*/ 918394 h 1146608"/>
              <a:gd name="connsiteX64" fmla="*/ 228014 w 1145140"/>
              <a:gd name="connsiteY64" fmla="*/ 1010903 h 1146608"/>
              <a:gd name="connsiteX65" fmla="*/ 268358 w 1145140"/>
              <a:gd name="connsiteY65" fmla="*/ 970228 h 1146608"/>
              <a:gd name="connsiteX66" fmla="*/ 319508 w 1145140"/>
              <a:gd name="connsiteY66" fmla="*/ 963749 h 1146608"/>
              <a:gd name="connsiteX67" fmla="*/ 415685 w 1145140"/>
              <a:gd name="connsiteY67" fmla="*/ 1003704 h 1146608"/>
              <a:gd name="connsiteX68" fmla="*/ 447384 w 1145140"/>
              <a:gd name="connsiteY68" fmla="*/ 1044380 h 1146608"/>
              <a:gd name="connsiteX69" fmla="*/ 447384 w 1145140"/>
              <a:gd name="connsiteY69" fmla="*/ 1101613 h 1146608"/>
              <a:gd name="connsiteX70" fmla="*/ 577781 w 1145140"/>
              <a:gd name="connsiteY70" fmla="*/ 1101613 h 1146608"/>
              <a:gd name="connsiteX71" fmla="*/ 577781 w 1145140"/>
              <a:gd name="connsiteY71" fmla="*/ 1044740 h 1146608"/>
              <a:gd name="connsiteX72" fmla="*/ 609120 w 1145140"/>
              <a:gd name="connsiteY72" fmla="*/ 1003704 h 1146608"/>
              <a:gd name="connsiteX73" fmla="*/ 705657 w 1145140"/>
              <a:gd name="connsiteY73" fmla="*/ 964109 h 1146608"/>
              <a:gd name="connsiteX74" fmla="*/ 756807 w 1145140"/>
              <a:gd name="connsiteY74" fmla="*/ 970588 h 1146608"/>
              <a:gd name="connsiteX75" fmla="*/ 797150 w 1145140"/>
              <a:gd name="connsiteY75" fmla="*/ 1010903 h 1146608"/>
              <a:gd name="connsiteX76" fmla="*/ 889365 w 1145140"/>
              <a:gd name="connsiteY76" fmla="*/ 918394 h 1146608"/>
              <a:gd name="connsiteX77" fmla="*/ 849381 w 1145140"/>
              <a:gd name="connsiteY77" fmla="*/ 878438 h 1146608"/>
              <a:gd name="connsiteX78" fmla="*/ 842897 w 1145140"/>
              <a:gd name="connsiteY78" fmla="*/ 827324 h 1146608"/>
              <a:gd name="connsiteX79" fmla="*/ 882881 w 1145140"/>
              <a:gd name="connsiteY79" fmla="*/ 730495 h 1146608"/>
              <a:gd name="connsiteX80" fmla="*/ 923945 w 1145140"/>
              <a:gd name="connsiteY80" fmla="*/ 699178 h 1146608"/>
              <a:gd name="connsiteX81" fmla="*/ 980138 w 1145140"/>
              <a:gd name="connsiteY81" fmla="*/ 699178 h 1146608"/>
              <a:gd name="connsiteX82" fmla="*/ 980138 w 1145140"/>
              <a:gd name="connsiteY82" fmla="*/ 568513 h 1146608"/>
              <a:gd name="connsiteX83" fmla="*/ 923945 w 1145140"/>
              <a:gd name="connsiteY83" fmla="*/ 568513 h 1146608"/>
              <a:gd name="connsiteX84" fmla="*/ 882881 w 1145140"/>
              <a:gd name="connsiteY84" fmla="*/ 537196 h 1146608"/>
              <a:gd name="connsiteX85" fmla="*/ 873155 w 1145140"/>
              <a:gd name="connsiteY85" fmla="*/ 504800 h 1146608"/>
              <a:gd name="connsiteX86" fmla="*/ 886483 w 1145140"/>
              <a:gd name="connsiteY86" fmla="*/ 476363 h 1146608"/>
              <a:gd name="connsiteX87" fmla="*/ 915300 w 1145140"/>
              <a:gd name="connsiteY87" fmla="*/ 489681 h 1146608"/>
              <a:gd name="connsiteX88" fmla="*/ 925746 w 1145140"/>
              <a:gd name="connsiteY88" fmla="*/ 523878 h 1146608"/>
              <a:gd name="connsiteX89" fmla="*/ 982660 w 1145140"/>
              <a:gd name="connsiteY89" fmla="*/ 523878 h 1146608"/>
              <a:gd name="connsiteX90" fmla="*/ 1025165 w 1145140"/>
              <a:gd name="connsiteY90" fmla="*/ 565993 h 1146608"/>
              <a:gd name="connsiteX91" fmla="*/ 1025165 w 1145140"/>
              <a:gd name="connsiteY91" fmla="*/ 701698 h 1146608"/>
              <a:gd name="connsiteX92" fmla="*/ 982660 w 1145140"/>
              <a:gd name="connsiteY92" fmla="*/ 743813 h 1146608"/>
              <a:gd name="connsiteX93" fmla="*/ 925746 w 1145140"/>
              <a:gd name="connsiteY93" fmla="*/ 743813 h 1146608"/>
              <a:gd name="connsiteX94" fmla="*/ 882521 w 1145140"/>
              <a:gd name="connsiteY94" fmla="*/ 848202 h 1146608"/>
              <a:gd name="connsiteX95" fmla="*/ 922865 w 1145140"/>
              <a:gd name="connsiteY95" fmla="*/ 888517 h 1146608"/>
              <a:gd name="connsiteX96" fmla="*/ 922865 w 1145140"/>
              <a:gd name="connsiteY96" fmla="*/ 948271 h 1146608"/>
              <a:gd name="connsiteX97" fmla="*/ 827048 w 1145140"/>
              <a:gd name="connsiteY97" fmla="*/ 1044020 h 1146608"/>
              <a:gd name="connsiteX98" fmla="*/ 766893 w 1145140"/>
              <a:gd name="connsiteY98" fmla="*/ 1044020 h 1146608"/>
              <a:gd name="connsiteX99" fmla="*/ 726549 w 1145140"/>
              <a:gd name="connsiteY99" fmla="*/ 1003704 h 1146608"/>
              <a:gd name="connsiteX100" fmla="*/ 622447 w 1145140"/>
              <a:gd name="connsiteY100" fmla="*/ 1046539 h 1146608"/>
              <a:gd name="connsiteX101" fmla="*/ 622447 w 1145140"/>
              <a:gd name="connsiteY101" fmla="*/ 1104133 h 1146608"/>
              <a:gd name="connsiteX102" fmla="*/ 579942 w 1145140"/>
              <a:gd name="connsiteY102" fmla="*/ 1146608 h 1146608"/>
              <a:gd name="connsiteX103" fmla="*/ 444862 w 1145140"/>
              <a:gd name="connsiteY103" fmla="*/ 1146608 h 1146608"/>
              <a:gd name="connsiteX104" fmla="*/ 402357 w 1145140"/>
              <a:gd name="connsiteY104" fmla="*/ 1104133 h 1146608"/>
              <a:gd name="connsiteX105" fmla="*/ 402357 w 1145140"/>
              <a:gd name="connsiteY105" fmla="*/ 1046539 h 1146608"/>
              <a:gd name="connsiteX106" fmla="*/ 298616 w 1145140"/>
              <a:gd name="connsiteY106" fmla="*/ 1003344 h 1146608"/>
              <a:gd name="connsiteX107" fmla="*/ 257552 w 1145140"/>
              <a:gd name="connsiteY107" fmla="*/ 1044020 h 1146608"/>
              <a:gd name="connsiteX108" fmla="*/ 197756 w 1145140"/>
              <a:gd name="connsiteY108" fmla="*/ 1044020 h 1146608"/>
              <a:gd name="connsiteX109" fmla="*/ 101940 w 1145140"/>
              <a:gd name="connsiteY109" fmla="*/ 948271 h 1146608"/>
              <a:gd name="connsiteX110" fmla="*/ 101940 w 1145140"/>
              <a:gd name="connsiteY110" fmla="*/ 888517 h 1146608"/>
              <a:gd name="connsiteX111" fmla="*/ 143004 w 1145140"/>
              <a:gd name="connsiteY111" fmla="*/ 847842 h 1146608"/>
              <a:gd name="connsiteX112" fmla="*/ 99779 w 1145140"/>
              <a:gd name="connsiteY112" fmla="*/ 743813 h 1146608"/>
              <a:gd name="connsiteX113" fmla="*/ 42145 w 1145140"/>
              <a:gd name="connsiteY113" fmla="*/ 743813 h 1146608"/>
              <a:gd name="connsiteX114" fmla="*/ 0 w 1145140"/>
              <a:gd name="connsiteY114" fmla="*/ 701698 h 1146608"/>
              <a:gd name="connsiteX115" fmla="*/ 0 w 1145140"/>
              <a:gd name="connsiteY115" fmla="*/ 565993 h 1146608"/>
              <a:gd name="connsiteX116" fmla="*/ 42145 w 1145140"/>
              <a:gd name="connsiteY116" fmla="*/ 523878 h 1146608"/>
              <a:gd name="connsiteX117" fmla="*/ 99779 w 1145140"/>
              <a:gd name="connsiteY117" fmla="*/ 523878 h 1146608"/>
              <a:gd name="connsiteX118" fmla="*/ 142644 w 1145140"/>
              <a:gd name="connsiteY118" fmla="*/ 419849 h 1146608"/>
              <a:gd name="connsiteX119" fmla="*/ 101940 w 1145140"/>
              <a:gd name="connsiteY119" fmla="*/ 379174 h 1146608"/>
              <a:gd name="connsiteX120" fmla="*/ 101940 w 1145140"/>
              <a:gd name="connsiteY120" fmla="*/ 319421 h 1146608"/>
              <a:gd name="connsiteX121" fmla="*/ 197756 w 1145140"/>
              <a:gd name="connsiteY121" fmla="*/ 223671 h 1146608"/>
              <a:gd name="connsiteX122" fmla="*/ 257552 w 1145140"/>
              <a:gd name="connsiteY122" fmla="*/ 223671 h 1146608"/>
              <a:gd name="connsiteX123" fmla="*/ 298256 w 1145140"/>
              <a:gd name="connsiteY123" fmla="*/ 264347 h 1146608"/>
              <a:gd name="connsiteX124" fmla="*/ 402357 w 1145140"/>
              <a:gd name="connsiteY124" fmla="*/ 220792 h 1146608"/>
              <a:gd name="connsiteX125" fmla="*/ 402357 w 1145140"/>
              <a:gd name="connsiteY125" fmla="*/ 163918 h 1146608"/>
              <a:gd name="connsiteX126" fmla="*/ 444862 w 1145140"/>
              <a:gd name="connsiteY126" fmla="*/ 121443 h 1146608"/>
              <a:gd name="connsiteX127" fmla="*/ 941862 w 1145140"/>
              <a:gd name="connsiteY127" fmla="*/ 44823 h 1146608"/>
              <a:gd name="connsiteX128" fmla="*/ 925668 w 1145140"/>
              <a:gd name="connsiteY128" fmla="*/ 52380 h 1146608"/>
              <a:gd name="connsiteX129" fmla="*/ 782805 w 1145140"/>
              <a:gd name="connsiteY129" fmla="*/ 194883 h 1146608"/>
              <a:gd name="connsiteX130" fmla="*/ 782805 w 1145140"/>
              <a:gd name="connsiteY130" fmla="*/ 330548 h 1146608"/>
              <a:gd name="connsiteX131" fmla="*/ 845780 w 1145140"/>
              <a:gd name="connsiteY131" fmla="*/ 267574 h 1146608"/>
              <a:gd name="connsiteX132" fmla="*/ 968131 w 1145140"/>
              <a:gd name="connsiteY132" fmla="*/ 145222 h 1146608"/>
              <a:gd name="connsiteX133" fmla="*/ 968131 w 1145140"/>
              <a:gd name="connsiteY133" fmla="*/ 70013 h 1146608"/>
              <a:gd name="connsiteX134" fmla="*/ 952657 w 1145140"/>
              <a:gd name="connsiteY134" fmla="*/ 46982 h 1146608"/>
              <a:gd name="connsiteX135" fmla="*/ 941862 w 1145140"/>
              <a:gd name="connsiteY135" fmla="*/ 44823 h 1146608"/>
              <a:gd name="connsiteX136" fmla="*/ 929672 w 1145140"/>
              <a:gd name="connsiteY136" fmla="*/ 1280 h 1146608"/>
              <a:gd name="connsiteX137" fmla="*/ 969930 w 1145140"/>
              <a:gd name="connsiteY137" fmla="*/ 5598 h 1146608"/>
              <a:gd name="connsiteX138" fmla="*/ 1012753 w 1145140"/>
              <a:gd name="connsiteY138" fmla="*/ 69653 h 1146608"/>
              <a:gd name="connsiteX139" fmla="*/ 1013113 w 1145140"/>
              <a:gd name="connsiteY139" fmla="*/ 132268 h 1146608"/>
              <a:gd name="connsiteX140" fmla="*/ 1075368 w 1145140"/>
              <a:gd name="connsiteY140" fmla="*/ 132268 h 1146608"/>
              <a:gd name="connsiteX141" fmla="*/ 1139783 w 1145140"/>
              <a:gd name="connsiteY141" fmla="*/ 175450 h 1146608"/>
              <a:gd name="connsiteX142" fmla="*/ 1124669 w 1145140"/>
              <a:gd name="connsiteY142" fmla="*/ 251380 h 1146608"/>
              <a:gd name="connsiteX143" fmla="*/ 975328 w 1145140"/>
              <a:gd name="connsiteY143" fmla="*/ 400720 h 1146608"/>
              <a:gd name="connsiteX144" fmla="*/ 959854 w 1145140"/>
              <a:gd name="connsiteY144" fmla="*/ 407198 h 1146608"/>
              <a:gd name="connsiteX145" fmla="*/ 769490 w 1145140"/>
              <a:gd name="connsiteY145" fmla="*/ 407198 h 1146608"/>
              <a:gd name="connsiteX146" fmla="*/ 745380 w 1145140"/>
              <a:gd name="connsiteY146" fmla="*/ 431308 h 1146608"/>
              <a:gd name="connsiteX147" fmla="*/ 819870 w 1145140"/>
              <a:gd name="connsiteY147" fmla="*/ 610516 h 1146608"/>
              <a:gd name="connsiteX148" fmla="*/ 845780 w 1145140"/>
              <a:gd name="connsiteY148" fmla="*/ 610516 h 1146608"/>
              <a:gd name="connsiteX149" fmla="*/ 868451 w 1145140"/>
              <a:gd name="connsiteY149" fmla="*/ 633188 h 1146608"/>
              <a:gd name="connsiteX150" fmla="*/ 845780 w 1145140"/>
              <a:gd name="connsiteY150" fmla="*/ 655499 h 1146608"/>
              <a:gd name="connsiteX151" fmla="*/ 819870 w 1145140"/>
              <a:gd name="connsiteY151" fmla="*/ 655499 h 1146608"/>
              <a:gd name="connsiteX152" fmla="*/ 730266 w 1145140"/>
              <a:gd name="connsiteY152" fmla="*/ 851261 h 1146608"/>
              <a:gd name="connsiteX153" fmla="*/ 534144 w 1145140"/>
              <a:gd name="connsiteY153" fmla="*/ 941225 h 1146608"/>
              <a:gd name="connsiteX154" fmla="*/ 534144 w 1145140"/>
              <a:gd name="connsiteY154" fmla="*/ 967134 h 1146608"/>
              <a:gd name="connsiteX155" fmla="*/ 511833 w 1145140"/>
              <a:gd name="connsiteY155" fmla="*/ 989445 h 1146608"/>
              <a:gd name="connsiteX156" fmla="*/ 489882 w 1145140"/>
              <a:gd name="connsiteY156" fmla="*/ 967134 h 1146608"/>
              <a:gd name="connsiteX157" fmla="*/ 489882 w 1145140"/>
              <a:gd name="connsiteY157" fmla="*/ 941225 h 1146608"/>
              <a:gd name="connsiteX158" fmla="*/ 293760 w 1145140"/>
              <a:gd name="connsiteY158" fmla="*/ 851261 h 1146608"/>
              <a:gd name="connsiteX159" fmla="*/ 204515 w 1145140"/>
              <a:gd name="connsiteY159" fmla="*/ 655499 h 1146608"/>
              <a:gd name="connsiteX160" fmla="*/ 178246 w 1145140"/>
              <a:gd name="connsiteY160" fmla="*/ 655499 h 1146608"/>
              <a:gd name="connsiteX161" fmla="*/ 155575 w 1145140"/>
              <a:gd name="connsiteY161" fmla="*/ 633188 h 1146608"/>
              <a:gd name="connsiteX162" fmla="*/ 178246 w 1145140"/>
              <a:gd name="connsiteY162" fmla="*/ 610516 h 1146608"/>
              <a:gd name="connsiteX163" fmla="*/ 204515 w 1145140"/>
              <a:gd name="connsiteY163" fmla="*/ 610516 h 1146608"/>
              <a:gd name="connsiteX164" fmla="*/ 233304 w 1145140"/>
              <a:gd name="connsiteY164" fmla="*/ 500760 h 1146608"/>
              <a:gd name="connsiteX165" fmla="*/ 263172 w 1145140"/>
              <a:gd name="connsiteY165" fmla="*/ 489965 h 1146608"/>
              <a:gd name="connsiteX166" fmla="*/ 273608 w 1145140"/>
              <a:gd name="connsiteY166" fmla="*/ 519833 h 1146608"/>
              <a:gd name="connsiteX167" fmla="*/ 249137 w 1145140"/>
              <a:gd name="connsiteY167" fmla="*/ 610516 h 1146608"/>
              <a:gd name="connsiteX168" fmla="*/ 269289 w 1145140"/>
              <a:gd name="connsiteY168" fmla="*/ 610516 h 1146608"/>
              <a:gd name="connsiteX169" fmla="*/ 291601 w 1145140"/>
              <a:gd name="connsiteY169" fmla="*/ 633188 h 1146608"/>
              <a:gd name="connsiteX170" fmla="*/ 269289 w 1145140"/>
              <a:gd name="connsiteY170" fmla="*/ 655499 h 1146608"/>
              <a:gd name="connsiteX171" fmla="*/ 249497 w 1145140"/>
              <a:gd name="connsiteY171" fmla="*/ 655499 h 1146608"/>
              <a:gd name="connsiteX172" fmla="*/ 325787 w 1145140"/>
              <a:gd name="connsiteY172" fmla="*/ 819593 h 1146608"/>
              <a:gd name="connsiteX173" fmla="*/ 489882 w 1145140"/>
              <a:gd name="connsiteY173" fmla="*/ 895883 h 1146608"/>
              <a:gd name="connsiteX174" fmla="*/ 489882 w 1145140"/>
              <a:gd name="connsiteY174" fmla="*/ 876091 h 1146608"/>
              <a:gd name="connsiteX175" fmla="*/ 511833 w 1145140"/>
              <a:gd name="connsiteY175" fmla="*/ 853780 h 1146608"/>
              <a:gd name="connsiteX176" fmla="*/ 534144 w 1145140"/>
              <a:gd name="connsiteY176" fmla="*/ 876091 h 1146608"/>
              <a:gd name="connsiteX177" fmla="*/ 534144 w 1145140"/>
              <a:gd name="connsiteY177" fmla="*/ 895883 h 1146608"/>
              <a:gd name="connsiteX178" fmla="*/ 698599 w 1145140"/>
              <a:gd name="connsiteY178" fmla="*/ 819593 h 1146608"/>
              <a:gd name="connsiteX179" fmla="*/ 774888 w 1145140"/>
              <a:gd name="connsiteY179" fmla="*/ 655499 h 1146608"/>
              <a:gd name="connsiteX180" fmla="*/ 755096 w 1145140"/>
              <a:gd name="connsiteY180" fmla="*/ 655499 h 1146608"/>
              <a:gd name="connsiteX181" fmla="*/ 732785 w 1145140"/>
              <a:gd name="connsiteY181" fmla="*/ 633188 h 1146608"/>
              <a:gd name="connsiteX182" fmla="*/ 755096 w 1145140"/>
              <a:gd name="connsiteY182" fmla="*/ 610516 h 1146608"/>
              <a:gd name="connsiteX183" fmla="*/ 774888 w 1145140"/>
              <a:gd name="connsiteY183" fmla="*/ 610516 h 1146608"/>
              <a:gd name="connsiteX184" fmla="*/ 713713 w 1145140"/>
              <a:gd name="connsiteY184" fmla="*/ 462975 h 1146608"/>
              <a:gd name="connsiteX185" fmla="*/ 650018 w 1145140"/>
              <a:gd name="connsiteY185" fmla="*/ 526670 h 1146608"/>
              <a:gd name="connsiteX186" fmla="*/ 686364 w 1145140"/>
              <a:gd name="connsiteY186" fmla="*/ 633188 h 1146608"/>
              <a:gd name="connsiteX187" fmla="*/ 511833 w 1145140"/>
              <a:gd name="connsiteY187" fmla="*/ 807358 h 1146608"/>
              <a:gd name="connsiteX188" fmla="*/ 337662 w 1145140"/>
              <a:gd name="connsiteY188" fmla="*/ 633188 h 1146608"/>
              <a:gd name="connsiteX189" fmla="*/ 511833 w 1145140"/>
              <a:gd name="connsiteY189" fmla="*/ 458657 h 1146608"/>
              <a:gd name="connsiteX190" fmla="*/ 618351 w 1145140"/>
              <a:gd name="connsiteY190" fmla="*/ 495003 h 1146608"/>
              <a:gd name="connsiteX191" fmla="*/ 682045 w 1145140"/>
              <a:gd name="connsiteY191" fmla="*/ 431308 h 1146608"/>
              <a:gd name="connsiteX192" fmla="*/ 534144 w 1145140"/>
              <a:gd name="connsiteY192" fmla="*/ 370133 h 1146608"/>
              <a:gd name="connsiteX193" fmla="*/ 534144 w 1145140"/>
              <a:gd name="connsiteY193" fmla="*/ 389925 h 1146608"/>
              <a:gd name="connsiteX194" fmla="*/ 511833 w 1145140"/>
              <a:gd name="connsiteY194" fmla="*/ 412236 h 1146608"/>
              <a:gd name="connsiteX195" fmla="*/ 489882 w 1145140"/>
              <a:gd name="connsiteY195" fmla="*/ 389925 h 1146608"/>
              <a:gd name="connsiteX196" fmla="*/ 489882 w 1145140"/>
              <a:gd name="connsiteY196" fmla="*/ 370133 h 1146608"/>
              <a:gd name="connsiteX197" fmla="*/ 395239 w 1145140"/>
              <a:gd name="connsiteY197" fmla="*/ 396042 h 1146608"/>
              <a:gd name="connsiteX198" fmla="*/ 365371 w 1145140"/>
              <a:gd name="connsiteY198" fmla="*/ 385966 h 1146608"/>
              <a:gd name="connsiteX199" fmla="*/ 375447 w 1145140"/>
              <a:gd name="connsiteY199" fmla="*/ 356098 h 1146608"/>
              <a:gd name="connsiteX200" fmla="*/ 489882 w 1145140"/>
              <a:gd name="connsiteY200" fmla="*/ 325151 h 1146608"/>
              <a:gd name="connsiteX201" fmla="*/ 489882 w 1145140"/>
              <a:gd name="connsiteY201" fmla="*/ 298881 h 1146608"/>
              <a:gd name="connsiteX202" fmla="*/ 511833 w 1145140"/>
              <a:gd name="connsiteY202" fmla="*/ 276570 h 1146608"/>
              <a:gd name="connsiteX203" fmla="*/ 534144 w 1145140"/>
              <a:gd name="connsiteY203" fmla="*/ 298881 h 1146608"/>
              <a:gd name="connsiteX204" fmla="*/ 534144 w 1145140"/>
              <a:gd name="connsiteY204" fmla="*/ 325151 h 1146608"/>
              <a:gd name="connsiteX205" fmla="*/ 713713 w 1145140"/>
              <a:gd name="connsiteY205" fmla="*/ 399641 h 1146608"/>
              <a:gd name="connsiteX206" fmla="*/ 738183 w 1145140"/>
              <a:gd name="connsiteY206" fmla="*/ 375530 h 1146608"/>
              <a:gd name="connsiteX207" fmla="*/ 738183 w 1145140"/>
              <a:gd name="connsiteY207" fmla="*/ 185526 h 1146608"/>
              <a:gd name="connsiteX208" fmla="*/ 744660 w 1145140"/>
              <a:gd name="connsiteY208" fmla="*/ 169693 h 1146608"/>
              <a:gd name="connsiteX209" fmla="*/ 894001 w 1145140"/>
              <a:gd name="connsiteY209" fmla="*/ 20712 h 1146608"/>
              <a:gd name="connsiteX210" fmla="*/ 929672 w 1145140"/>
              <a:gd name="connsiteY210" fmla="*/ 1280 h 114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145140" h="1146608">
                <a:moveTo>
                  <a:pt x="509588" y="613568"/>
                </a:moveTo>
                <a:cubicBezTo>
                  <a:pt x="515324" y="613568"/>
                  <a:pt x="521059" y="615702"/>
                  <a:pt x="525002" y="619969"/>
                </a:cubicBezTo>
                <a:cubicBezTo>
                  <a:pt x="529304" y="624236"/>
                  <a:pt x="531455" y="629926"/>
                  <a:pt x="531455" y="635615"/>
                </a:cubicBezTo>
                <a:cubicBezTo>
                  <a:pt x="531455" y="641661"/>
                  <a:pt x="529304" y="646995"/>
                  <a:pt x="525002" y="651262"/>
                </a:cubicBezTo>
                <a:cubicBezTo>
                  <a:pt x="521059" y="655173"/>
                  <a:pt x="515324" y="657663"/>
                  <a:pt x="509588" y="657663"/>
                </a:cubicBezTo>
                <a:cubicBezTo>
                  <a:pt x="503494" y="657663"/>
                  <a:pt x="497759" y="655173"/>
                  <a:pt x="493816" y="651262"/>
                </a:cubicBezTo>
                <a:cubicBezTo>
                  <a:pt x="489873" y="646995"/>
                  <a:pt x="487363" y="641661"/>
                  <a:pt x="487363" y="635615"/>
                </a:cubicBezTo>
                <a:cubicBezTo>
                  <a:pt x="487363" y="629926"/>
                  <a:pt x="489873" y="624236"/>
                  <a:pt x="493816" y="619969"/>
                </a:cubicBezTo>
                <a:cubicBezTo>
                  <a:pt x="497759" y="615702"/>
                  <a:pt x="503494" y="613568"/>
                  <a:pt x="509588" y="613568"/>
                </a:cubicBezTo>
                <a:close/>
                <a:moveTo>
                  <a:pt x="511833" y="503279"/>
                </a:moveTo>
                <a:cubicBezTo>
                  <a:pt x="440581" y="503279"/>
                  <a:pt x="382644" y="561576"/>
                  <a:pt x="382644" y="633188"/>
                </a:cubicBezTo>
                <a:cubicBezTo>
                  <a:pt x="382644" y="704439"/>
                  <a:pt x="440581" y="763096"/>
                  <a:pt x="511833" y="763096"/>
                </a:cubicBezTo>
                <a:cubicBezTo>
                  <a:pt x="583445" y="763096"/>
                  <a:pt x="641741" y="704439"/>
                  <a:pt x="641741" y="633188"/>
                </a:cubicBezTo>
                <a:cubicBezTo>
                  <a:pt x="641741" y="605478"/>
                  <a:pt x="632745" y="579929"/>
                  <a:pt x="617991" y="558697"/>
                </a:cubicBezTo>
                <a:lnTo>
                  <a:pt x="578407" y="598281"/>
                </a:lnTo>
                <a:cubicBezTo>
                  <a:pt x="574088" y="602600"/>
                  <a:pt x="568331" y="604759"/>
                  <a:pt x="562573" y="604759"/>
                </a:cubicBezTo>
                <a:cubicBezTo>
                  <a:pt x="556815" y="604759"/>
                  <a:pt x="551417" y="602600"/>
                  <a:pt x="546739" y="598281"/>
                </a:cubicBezTo>
                <a:cubicBezTo>
                  <a:pt x="538103" y="589645"/>
                  <a:pt x="538103" y="575251"/>
                  <a:pt x="546739" y="566614"/>
                </a:cubicBezTo>
                <a:lnTo>
                  <a:pt x="586683" y="527030"/>
                </a:lnTo>
                <a:cubicBezTo>
                  <a:pt x="565452" y="512276"/>
                  <a:pt x="539542" y="503279"/>
                  <a:pt x="511833" y="503279"/>
                </a:cubicBezTo>
                <a:close/>
                <a:moveTo>
                  <a:pt x="310177" y="407770"/>
                </a:moveTo>
                <a:cubicBezTo>
                  <a:pt x="315924" y="407770"/>
                  <a:pt x="321672" y="409934"/>
                  <a:pt x="325982" y="414264"/>
                </a:cubicBezTo>
                <a:cubicBezTo>
                  <a:pt x="334604" y="423284"/>
                  <a:pt x="334604" y="437355"/>
                  <a:pt x="325982" y="446014"/>
                </a:cubicBezTo>
                <a:lnTo>
                  <a:pt x="325982" y="446375"/>
                </a:lnTo>
                <a:cubicBezTo>
                  <a:pt x="321672" y="450704"/>
                  <a:pt x="315565" y="452869"/>
                  <a:pt x="310177" y="452869"/>
                </a:cubicBezTo>
                <a:cubicBezTo>
                  <a:pt x="304429" y="452869"/>
                  <a:pt x="298682" y="450704"/>
                  <a:pt x="294012" y="446375"/>
                </a:cubicBezTo>
                <a:cubicBezTo>
                  <a:pt x="285750" y="437716"/>
                  <a:pt x="285750" y="423284"/>
                  <a:pt x="294012" y="414625"/>
                </a:cubicBezTo>
                <a:lnTo>
                  <a:pt x="294371" y="414264"/>
                </a:lnTo>
                <a:cubicBezTo>
                  <a:pt x="298682" y="409934"/>
                  <a:pt x="304429" y="407770"/>
                  <a:pt x="310177" y="407770"/>
                </a:cubicBezTo>
                <a:close/>
                <a:moveTo>
                  <a:pt x="999799" y="176890"/>
                </a:moveTo>
                <a:lnTo>
                  <a:pt x="877447" y="299241"/>
                </a:lnTo>
                <a:lnTo>
                  <a:pt x="814472" y="362216"/>
                </a:lnTo>
                <a:lnTo>
                  <a:pt x="950498" y="362216"/>
                </a:lnTo>
                <a:lnTo>
                  <a:pt x="1093001" y="219713"/>
                </a:lnTo>
                <a:cubicBezTo>
                  <a:pt x="1103797" y="208917"/>
                  <a:pt x="1099839" y="195962"/>
                  <a:pt x="1098039" y="192364"/>
                </a:cubicBezTo>
                <a:cubicBezTo>
                  <a:pt x="1096960" y="188765"/>
                  <a:pt x="1090842" y="176890"/>
                  <a:pt x="1075368" y="176890"/>
                </a:cubicBezTo>
                <a:close/>
                <a:moveTo>
                  <a:pt x="444862" y="121443"/>
                </a:moveTo>
                <a:lnTo>
                  <a:pt x="579942" y="121443"/>
                </a:lnTo>
                <a:cubicBezTo>
                  <a:pt x="603356" y="121443"/>
                  <a:pt x="622447" y="140521"/>
                  <a:pt x="622447" y="163918"/>
                </a:cubicBezTo>
                <a:lnTo>
                  <a:pt x="622447" y="220792"/>
                </a:lnTo>
                <a:cubicBezTo>
                  <a:pt x="633614" y="223671"/>
                  <a:pt x="644781" y="227271"/>
                  <a:pt x="655947" y="230870"/>
                </a:cubicBezTo>
                <a:cubicBezTo>
                  <a:pt x="667474" y="235190"/>
                  <a:pt x="673598" y="247789"/>
                  <a:pt x="669275" y="259667"/>
                </a:cubicBezTo>
                <a:cubicBezTo>
                  <a:pt x="665313" y="271186"/>
                  <a:pt x="652345" y="277305"/>
                  <a:pt x="640818" y="273346"/>
                </a:cubicBezTo>
                <a:cubicBezTo>
                  <a:pt x="630372" y="269386"/>
                  <a:pt x="619926" y="266147"/>
                  <a:pt x="609120" y="263627"/>
                </a:cubicBezTo>
                <a:cubicBezTo>
                  <a:pt x="590749" y="258587"/>
                  <a:pt x="577421" y="241669"/>
                  <a:pt x="577421" y="222591"/>
                </a:cubicBezTo>
                <a:lnTo>
                  <a:pt x="577421" y="166438"/>
                </a:lnTo>
                <a:lnTo>
                  <a:pt x="447384" y="166438"/>
                </a:lnTo>
                <a:lnTo>
                  <a:pt x="447384" y="222591"/>
                </a:lnTo>
                <a:cubicBezTo>
                  <a:pt x="447384" y="242029"/>
                  <a:pt x="434416" y="258587"/>
                  <a:pt x="415685" y="263627"/>
                </a:cubicBezTo>
                <a:cubicBezTo>
                  <a:pt x="381825" y="272266"/>
                  <a:pt x="349406" y="285944"/>
                  <a:pt x="319148" y="303942"/>
                </a:cubicBezTo>
                <a:cubicBezTo>
                  <a:pt x="302578" y="313301"/>
                  <a:pt x="281686" y="310782"/>
                  <a:pt x="267998" y="297103"/>
                </a:cubicBezTo>
                <a:lnTo>
                  <a:pt x="228014" y="257148"/>
                </a:lnTo>
                <a:lnTo>
                  <a:pt x="135440" y="349297"/>
                </a:lnTo>
                <a:lnTo>
                  <a:pt x="175783" y="389613"/>
                </a:lnTo>
                <a:cubicBezTo>
                  <a:pt x="189472" y="402931"/>
                  <a:pt x="191993" y="424169"/>
                  <a:pt x="182627" y="440727"/>
                </a:cubicBezTo>
                <a:cubicBezTo>
                  <a:pt x="164617" y="470964"/>
                  <a:pt x="151289" y="503360"/>
                  <a:pt x="142644" y="537196"/>
                </a:cubicBezTo>
                <a:cubicBezTo>
                  <a:pt x="137601" y="555914"/>
                  <a:pt x="121031" y="568513"/>
                  <a:pt x="101580" y="568513"/>
                </a:cubicBezTo>
                <a:lnTo>
                  <a:pt x="44666" y="568513"/>
                </a:lnTo>
                <a:lnTo>
                  <a:pt x="44666" y="699178"/>
                </a:lnTo>
                <a:lnTo>
                  <a:pt x="101580" y="699178"/>
                </a:lnTo>
                <a:cubicBezTo>
                  <a:pt x="121031" y="699178"/>
                  <a:pt x="137961" y="712137"/>
                  <a:pt x="142644" y="730495"/>
                </a:cubicBezTo>
                <a:cubicBezTo>
                  <a:pt x="151289" y="764331"/>
                  <a:pt x="164977" y="796727"/>
                  <a:pt x="182627" y="826964"/>
                </a:cubicBezTo>
                <a:cubicBezTo>
                  <a:pt x="191993" y="843522"/>
                  <a:pt x="189832" y="864400"/>
                  <a:pt x="175783" y="878078"/>
                </a:cubicBezTo>
                <a:lnTo>
                  <a:pt x="135440" y="918394"/>
                </a:lnTo>
                <a:lnTo>
                  <a:pt x="228014" y="1010903"/>
                </a:lnTo>
                <a:lnTo>
                  <a:pt x="268358" y="970228"/>
                </a:lnTo>
                <a:cubicBezTo>
                  <a:pt x="282046" y="956910"/>
                  <a:pt x="302938" y="954030"/>
                  <a:pt x="319508" y="963749"/>
                </a:cubicBezTo>
                <a:cubicBezTo>
                  <a:pt x="349406" y="981387"/>
                  <a:pt x="382185" y="994705"/>
                  <a:pt x="415685" y="1003704"/>
                </a:cubicBezTo>
                <a:cubicBezTo>
                  <a:pt x="434416" y="1008744"/>
                  <a:pt x="447384" y="1025302"/>
                  <a:pt x="447384" y="1044380"/>
                </a:cubicBezTo>
                <a:lnTo>
                  <a:pt x="447384" y="1101613"/>
                </a:lnTo>
                <a:lnTo>
                  <a:pt x="577781" y="1101613"/>
                </a:lnTo>
                <a:lnTo>
                  <a:pt x="577781" y="1044740"/>
                </a:lnTo>
                <a:cubicBezTo>
                  <a:pt x="577781" y="1025662"/>
                  <a:pt x="590749" y="1008744"/>
                  <a:pt x="609120" y="1003704"/>
                </a:cubicBezTo>
                <a:cubicBezTo>
                  <a:pt x="642980" y="995065"/>
                  <a:pt x="675399" y="981387"/>
                  <a:pt x="705657" y="964109"/>
                </a:cubicBezTo>
                <a:cubicBezTo>
                  <a:pt x="722226" y="954390"/>
                  <a:pt x="743119" y="956910"/>
                  <a:pt x="756807" y="970588"/>
                </a:cubicBezTo>
                <a:lnTo>
                  <a:pt x="797150" y="1010903"/>
                </a:lnTo>
                <a:lnTo>
                  <a:pt x="889365" y="918394"/>
                </a:lnTo>
                <a:lnTo>
                  <a:pt x="849381" y="878438"/>
                </a:lnTo>
                <a:cubicBezTo>
                  <a:pt x="835693" y="864760"/>
                  <a:pt x="833172" y="843882"/>
                  <a:pt x="842897" y="827324"/>
                </a:cubicBezTo>
                <a:cubicBezTo>
                  <a:pt x="860548" y="797087"/>
                  <a:pt x="873876" y="764691"/>
                  <a:pt x="882881" y="730495"/>
                </a:cubicBezTo>
                <a:cubicBezTo>
                  <a:pt x="887564" y="712137"/>
                  <a:pt x="904494" y="699178"/>
                  <a:pt x="923945" y="699178"/>
                </a:cubicBezTo>
                <a:lnTo>
                  <a:pt x="980138" y="699178"/>
                </a:lnTo>
                <a:lnTo>
                  <a:pt x="980138" y="568513"/>
                </a:lnTo>
                <a:lnTo>
                  <a:pt x="923945" y="568513"/>
                </a:lnTo>
                <a:cubicBezTo>
                  <a:pt x="904494" y="568513"/>
                  <a:pt x="887924" y="555914"/>
                  <a:pt x="882881" y="537196"/>
                </a:cubicBezTo>
                <a:cubicBezTo>
                  <a:pt x="879999" y="526037"/>
                  <a:pt x="876757" y="515239"/>
                  <a:pt x="873155" y="504800"/>
                </a:cubicBezTo>
                <a:cubicBezTo>
                  <a:pt x="868833" y="493281"/>
                  <a:pt x="874956" y="480323"/>
                  <a:pt x="886483" y="476363"/>
                </a:cubicBezTo>
                <a:cubicBezTo>
                  <a:pt x="898370" y="472043"/>
                  <a:pt x="910978" y="478163"/>
                  <a:pt x="915300" y="489681"/>
                </a:cubicBezTo>
                <a:cubicBezTo>
                  <a:pt x="919263" y="500840"/>
                  <a:pt x="922865" y="512359"/>
                  <a:pt x="925746" y="523878"/>
                </a:cubicBezTo>
                <a:lnTo>
                  <a:pt x="982660" y="523878"/>
                </a:lnTo>
                <a:cubicBezTo>
                  <a:pt x="1006074" y="523878"/>
                  <a:pt x="1025165" y="542955"/>
                  <a:pt x="1025165" y="565993"/>
                </a:cubicBezTo>
                <a:lnTo>
                  <a:pt x="1025165" y="701698"/>
                </a:lnTo>
                <a:cubicBezTo>
                  <a:pt x="1025165" y="724736"/>
                  <a:pt x="1006074" y="743813"/>
                  <a:pt x="982660" y="743813"/>
                </a:cubicBezTo>
                <a:lnTo>
                  <a:pt x="925746" y="743813"/>
                </a:lnTo>
                <a:cubicBezTo>
                  <a:pt x="916021" y="780529"/>
                  <a:pt x="901252" y="815445"/>
                  <a:pt x="882521" y="848202"/>
                </a:cubicBezTo>
                <a:lnTo>
                  <a:pt x="922865" y="888517"/>
                </a:lnTo>
                <a:cubicBezTo>
                  <a:pt x="939074" y="905075"/>
                  <a:pt x="939074" y="931712"/>
                  <a:pt x="922865" y="948271"/>
                </a:cubicBezTo>
                <a:lnTo>
                  <a:pt x="827048" y="1044020"/>
                </a:lnTo>
                <a:cubicBezTo>
                  <a:pt x="810478" y="1060578"/>
                  <a:pt x="783462" y="1060578"/>
                  <a:pt x="766893" y="1044020"/>
                </a:cubicBezTo>
                <a:lnTo>
                  <a:pt x="726549" y="1003704"/>
                </a:lnTo>
                <a:cubicBezTo>
                  <a:pt x="693770" y="1022422"/>
                  <a:pt x="658829" y="1036821"/>
                  <a:pt x="622447" y="1046539"/>
                </a:cubicBezTo>
                <a:lnTo>
                  <a:pt x="622447" y="1104133"/>
                </a:lnTo>
                <a:cubicBezTo>
                  <a:pt x="622447" y="1127530"/>
                  <a:pt x="603356" y="1146608"/>
                  <a:pt x="579942" y="1146608"/>
                </a:cubicBezTo>
                <a:lnTo>
                  <a:pt x="444862" y="1146608"/>
                </a:lnTo>
                <a:cubicBezTo>
                  <a:pt x="421448" y="1146608"/>
                  <a:pt x="402357" y="1127530"/>
                  <a:pt x="402357" y="1104133"/>
                </a:cubicBezTo>
                <a:lnTo>
                  <a:pt x="402357" y="1046539"/>
                </a:lnTo>
                <a:cubicBezTo>
                  <a:pt x="365976" y="1036821"/>
                  <a:pt x="331035" y="1022422"/>
                  <a:pt x="298616" y="1003344"/>
                </a:cubicBezTo>
                <a:lnTo>
                  <a:pt x="257552" y="1044020"/>
                </a:lnTo>
                <a:cubicBezTo>
                  <a:pt x="241342" y="1060578"/>
                  <a:pt x="214326" y="1060578"/>
                  <a:pt x="197756" y="1044020"/>
                </a:cubicBezTo>
                <a:lnTo>
                  <a:pt x="101940" y="948271"/>
                </a:lnTo>
                <a:cubicBezTo>
                  <a:pt x="85730" y="931712"/>
                  <a:pt x="85730" y="905075"/>
                  <a:pt x="101940" y="888517"/>
                </a:cubicBezTo>
                <a:lnTo>
                  <a:pt x="143004" y="847842"/>
                </a:lnTo>
                <a:cubicBezTo>
                  <a:pt x="123913" y="815085"/>
                  <a:pt x="109504" y="780169"/>
                  <a:pt x="99779" y="743813"/>
                </a:cubicBezTo>
                <a:lnTo>
                  <a:pt x="42145" y="743813"/>
                </a:lnTo>
                <a:cubicBezTo>
                  <a:pt x="19091" y="743813"/>
                  <a:pt x="0" y="724736"/>
                  <a:pt x="0" y="701698"/>
                </a:cubicBezTo>
                <a:lnTo>
                  <a:pt x="0" y="565993"/>
                </a:lnTo>
                <a:cubicBezTo>
                  <a:pt x="0" y="542955"/>
                  <a:pt x="19091" y="523878"/>
                  <a:pt x="42145" y="523878"/>
                </a:cubicBezTo>
                <a:lnTo>
                  <a:pt x="99779" y="523878"/>
                </a:lnTo>
                <a:cubicBezTo>
                  <a:pt x="109144" y="487522"/>
                  <a:pt x="123913" y="452606"/>
                  <a:pt x="142644" y="419849"/>
                </a:cubicBezTo>
                <a:lnTo>
                  <a:pt x="101940" y="379174"/>
                </a:lnTo>
                <a:cubicBezTo>
                  <a:pt x="85730" y="362616"/>
                  <a:pt x="85730" y="335979"/>
                  <a:pt x="101940" y="319421"/>
                </a:cubicBezTo>
                <a:lnTo>
                  <a:pt x="197756" y="223671"/>
                </a:lnTo>
                <a:cubicBezTo>
                  <a:pt x="214326" y="207113"/>
                  <a:pt x="241342" y="207113"/>
                  <a:pt x="257552" y="223671"/>
                </a:cubicBezTo>
                <a:lnTo>
                  <a:pt x="298256" y="264347"/>
                </a:lnTo>
                <a:cubicBezTo>
                  <a:pt x="331035" y="245269"/>
                  <a:pt x="365976" y="230511"/>
                  <a:pt x="402357" y="220792"/>
                </a:cubicBezTo>
                <a:lnTo>
                  <a:pt x="402357" y="163918"/>
                </a:lnTo>
                <a:cubicBezTo>
                  <a:pt x="402357" y="140521"/>
                  <a:pt x="421448" y="121443"/>
                  <a:pt x="444862" y="121443"/>
                </a:cubicBezTo>
                <a:close/>
                <a:moveTo>
                  <a:pt x="941862" y="44823"/>
                </a:moveTo>
                <a:cubicBezTo>
                  <a:pt x="936914" y="45003"/>
                  <a:pt x="931066" y="46802"/>
                  <a:pt x="925668" y="52380"/>
                </a:cubicBezTo>
                <a:lnTo>
                  <a:pt x="782805" y="194883"/>
                </a:lnTo>
                <a:lnTo>
                  <a:pt x="782805" y="330548"/>
                </a:lnTo>
                <a:lnTo>
                  <a:pt x="845780" y="267574"/>
                </a:lnTo>
                <a:lnTo>
                  <a:pt x="968131" y="145222"/>
                </a:lnTo>
                <a:lnTo>
                  <a:pt x="968131" y="70013"/>
                </a:lnTo>
                <a:cubicBezTo>
                  <a:pt x="968131" y="54539"/>
                  <a:pt x="956256" y="48421"/>
                  <a:pt x="952657" y="46982"/>
                </a:cubicBezTo>
                <a:cubicBezTo>
                  <a:pt x="950858" y="46082"/>
                  <a:pt x="946810" y="44643"/>
                  <a:pt x="941862" y="44823"/>
                </a:cubicBezTo>
                <a:close/>
                <a:moveTo>
                  <a:pt x="929672" y="1280"/>
                </a:moveTo>
                <a:cubicBezTo>
                  <a:pt x="942761" y="-1329"/>
                  <a:pt x="956616" y="21"/>
                  <a:pt x="969930" y="5598"/>
                </a:cubicBezTo>
                <a:cubicBezTo>
                  <a:pt x="996200" y="16394"/>
                  <a:pt x="1012753" y="41224"/>
                  <a:pt x="1012753" y="69653"/>
                </a:cubicBezTo>
                <a:lnTo>
                  <a:pt x="1013113" y="132268"/>
                </a:lnTo>
                <a:lnTo>
                  <a:pt x="1075368" y="132268"/>
                </a:lnTo>
                <a:cubicBezTo>
                  <a:pt x="1104157" y="132268"/>
                  <a:pt x="1128627" y="148821"/>
                  <a:pt x="1139783" y="175450"/>
                </a:cubicBezTo>
                <a:cubicBezTo>
                  <a:pt x="1150578" y="201720"/>
                  <a:pt x="1144821" y="230868"/>
                  <a:pt x="1124669" y="251380"/>
                </a:cubicBezTo>
                <a:lnTo>
                  <a:pt x="975328" y="400720"/>
                </a:lnTo>
                <a:cubicBezTo>
                  <a:pt x="971370" y="405039"/>
                  <a:pt x="965612" y="407198"/>
                  <a:pt x="959854" y="407198"/>
                </a:cubicBezTo>
                <a:lnTo>
                  <a:pt x="769490" y="407198"/>
                </a:lnTo>
                <a:lnTo>
                  <a:pt x="745380" y="431308"/>
                </a:lnTo>
                <a:cubicBezTo>
                  <a:pt x="789282" y="481688"/>
                  <a:pt x="814832" y="544303"/>
                  <a:pt x="819870" y="610516"/>
                </a:cubicBezTo>
                <a:lnTo>
                  <a:pt x="845780" y="610516"/>
                </a:lnTo>
                <a:cubicBezTo>
                  <a:pt x="858375" y="610516"/>
                  <a:pt x="868451" y="620593"/>
                  <a:pt x="868451" y="633188"/>
                </a:cubicBezTo>
                <a:cubicBezTo>
                  <a:pt x="868451" y="645423"/>
                  <a:pt x="858375" y="655499"/>
                  <a:pt x="845780" y="655499"/>
                </a:cubicBezTo>
                <a:lnTo>
                  <a:pt x="819870" y="655499"/>
                </a:lnTo>
                <a:cubicBezTo>
                  <a:pt x="814472" y="729629"/>
                  <a:pt x="783165" y="798362"/>
                  <a:pt x="730266" y="851261"/>
                </a:cubicBezTo>
                <a:cubicBezTo>
                  <a:pt x="677367" y="904519"/>
                  <a:pt x="608275" y="935827"/>
                  <a:pt x="534144" y="941225"/>
                </a:cubicBezTo>
                <a:lnTo>
                  <a:pt x="534144" y="967134"/>
                </a:lnTo>
                <a:cubicBezTo>
                  <a:pt x="534144" y="979369"/>
                  <a:pt x="524068" y="989445"/>
                  <a:pt x="511833" y="989445"/>
                </a:cubicBezTo>
                <a:cubicBezTo>
                  <a:pt x="499598" y="989445"/>
                  <a:pt x="489882" y="979369"/>
                  <a:pt x="489882" y="967134"/>
                </a:cubicBezTo>
                <a:lnTo>
                  <a:pt x="489882" y="941225"/>
                </a:lnTo>
                <a:cubicBezTo>
                  <a:pt x="416111" y="935827"/>
                  <a:pt x="347018" y="904519"/>
                  <a:pt x="293760" y="851261"/>
                </a:cubicBezTo>
                <a:cubicBezTo>
                  <a:pt x="240501" y="797642"/>
                  <a:pt x="209913" y="727830"/>
                  <a:pt x="204515" y="655499"/>
                </a:cubicBezTo>
                <a:lnTo>
                  <a:pt x="178246" y="655499"/>
                </a:lnTo>
                <a:cubicBezTo>
                  <a:pt x="166011" y="655499"/>
                  <a:pt x="155575" y="645423"/>
                  <a:pt x="155575" y="633188"/>
                </a:cubicBezTo>
                <a:cubicBezTo>
                  <a:pt x="155575" y="620593"/>
                  <a:pt x="166011" y="610516"/>
                  <a:pt x="178246" y="610516"/>
                </a:cubicBezTo>
                <a:lnTo>
                  <a:pt x="204515" y="610516"/>
                </a:lnTo>
                <a:cubicBezTo>
                  <a:pt x="207034" y="573451"/>
                  <a:pt x="216750" y="536026"/>
                  <a:pt x="233304" y="500760"/>
                </a:cubicBezTo>
                <a:cubicBezTo>
                  <a:pt x="238702" y="489605"/>
                  <a:pt x="252016" y="484927"/>
                  <a:pt x="263172" y="489965"/>
                </a:cubicBezTo>
                <a:cubicBezTo>
                  <a:pt x="274327" y="495362"/>
                  <a:pt x="279006" y="508677"/>
                  <a:pt x="273608" y="519833"/>
                </a:cubicBezTo>
                <a:cubicBezTo>
                  <a:pt x="259933" y="548981"/>
                  <a:pt x="252016" y="579569"/>
                  <a:pt x="249137" y="610516"/>
                </a:cubicBezTo>
                <a:lnTo>
                  <a:pt x="269289" y="610516"/>
                </a:lnTo>
                <a:cubicBezTo>
                  <a:pt x="281525" y="610516"/>
                  <a:pt x="291601" y="620593"/>
                  <a:pt x="291601" y="633188"/>
                </a:cubicBezTo>
                <a:cubicBezTo>
                  <a:pt x="291601" y="645423"/>
                  <a:pt x="281525" y="655499"/>
                  <a:pt x="269289" y="655499"/>
                </a:cubicBezTo>
                <a:lnTo>
                  <a:pt x="249497" y="655499"/>
                </a:lnTo>
                <a:cubicBezTo>
                  <a:pt x="254535" y="716315"/>
                  <a:pt x="280805" y="774611"/>
                  <a:pt x="325787" y="819593"/>
                </a:cubicBezTo>
                <a:cubicBezTo>
                  <a:pt x="371489" y="865655"/>
                  <a:pt x="429785" y="890845"/>
                  <a:pt x="489882" y="895883"/>
                </a:cubicBezTo>
                <a:lnTo>
                  <a:pt x="489882" y="876091"/>
                </a:lnTo>
                <a:cubicBezTo>
                  <a:pt x="489882" y="863856"/>
                  <a:pt x="499598" y="853780"/>
                  <a:pt x="511833" y="853780"/>
                </a:cubicBezTo>
                <a:cubicBezTo>
                  <a:pt x="524068" y="853780"/>
                  <a:pt x="534144" y="863856"/>
                  <a:pt x="534144" y="876091"/>
                </a:cubicBezTo>
                <a:lnTo>
                  <a:pt x="534144" y="895883"/>
                </a:lnTo>
                <a:cubicBezTo>
                  <a:pt x="594240" y="890845"/>
                  <a:pt x="652897" y="865655"/>
                  <a:pt x="698599" y="819593"/>
                </a:cubicBezTo>
                <a:cubicBezTo>
                  <a:pt x="744300" y="773892"/>
                  <a:pt x="769850" y="715235"/>
                  <a:pt x="774888" y="655499"/>
                </a:cubicBezTo>
                <a:lnTo>
                  <a:pt x="755096" y="655499"/>
                </a:lnTo>
                <a:cubicBezTo>
                  <a:pt x="742861" y="655499"/>
                  <a:pt x="732785" y="645423"/>
                  <a:pt x="732785" y="633188"/>
                </a:cubicBezTo>
                <a:cubicBezTo>
                  <a:pt x="732785" y="620593"/>
                  <a:pt x="742861" y="610516"/>
                  <a:pt x="755096" y="610516"/>
                </a:cubicBezTo>
                <a:lnTo>
                  <a:pt x="774888" y="610516"/>
                </a:lnTo>
                <a:cubicBezTo>
                  <a:pt x="770210" y="557618"/>
                  <a:pt x="750058" y="505798"/>
                  <a:pt x="713713" y="462975"/>
                </a:cubicBezTo>
                <a:lnTo>
                  <a:pt x="650018" y="526670"/>
                </a:lnTo>
                <a:cubicBezTo>
                  <a:pt x="672689" y="556178"/>
                  <a:pt x="686364" y="593243"/>
                  <a:pt x="686364" y="633188"/>
                </a:cubicBezTo>
                <a:cubicBezTo>
                  <a:pt x="686364" y="729269"/>
                  <a:pt x="608275" y="807358"/>
                  <a:pt x="511833" y="807358"/>
                </a:cubicBezTo>
                <a:cubicBezTo>
                  <a:pt x="416111" y="807358"/>
                  <a:pt x="337662" y="729269"/>
                  <a:pt x="337662" y="633188"/>
                </a:cubicBezTo>
                <a:cubicBezTo>
                  <a:pt x="337662" y="537106"/>
                  <a:pt x="416111" y="458657"/>
                  <a:pt x="511833" y="458657"/>
                </a:cubicBezTo>
                <a:cubicBezTo>
                  <a:pt x="552137" y="458657"/>
                  <a:pt x="588842" y="472332"/>
                  <a:pt x="618351" y="495003"/>
                </a:cubicBezTo>
                <a:lnTo>
                  <a:pt x="682045" y="431308"/>
                </a:lnTo>
                <a:cubicBezTo>
                  <a:pt x="639582" y="395322"/>
                  <a:pt x="587763" y="374451"/>
                  <a:pt x="534144" y="370133"/>
                </a:cubicBezTo>
                <a:lnTo>
                  <a:pt x="534144" y="389925"/>
                </a:lnTo>
                <a:cubicBezTo>
                  <a:pt x="534144" y="402160"/>
                  <a:pt x="524068" y="412236"/>
                  <a:pt x="511833" y="412236"/>
                </a:cubicBezTo>
                <a:cubicBezTo>
                  <a:pt x="499598" y="412236"/>
                  <a:pt x="489882" y="402160"/>
                  <a:pt x="489882" y="389925"/>
                </a:cubicBezTo>
                <a:lnTo>
                  <a:pt x="489882" y="370133"/>
                </a:lnTo>
                <a:cubicBezTo>
                  <a:pt x="457854" y="372652"/>
                  <a:pt x="425467" y="381288"/>
                  <a:pt x="395239" y="396042"/>
                </a:cubicBezTo>
                <a:cubicBezTo>
                  <a:pt x="384443" y="401800"/>
                  <a:pt x="370769" y="397122"/>
                  <a:pt x="365371" y="385966"/>
                </a:cubicBezTo>
                <a:cubicBezTo>
                  <a:pt x="359973" y="375171"/>
                  <a:pt x="364651" y="361496"/>
                  <a:pt x="375447" y="356098"/>
                </a:cubicBezTo>
                <a:cubicBezTo>
                  <a:pt x="412152" y="338105"/>
                  <a:pt x="451017" y="328029"/>
                  <a:pt x="489882" y="325151"/>
                </a:cubicBezTo>
                <a:lnTo>
                  <a:pt x="489882" y="298881"/>
                </a:lnTo>
                <a:cubicBezTo>
                  <a:pt x="489882" y="286646"/>
                  <a:pt x="499598" y="276570"/>
                  <a:pt x="511833" y="276570"/>
                </a:cubicBezTo>
                <a:cubicBezTo>
                  <a:pt x="524068" y="276570"/>
                  <a:pt x="534144" y="286646"/>
                  <a:pt x="534144" y="298881"/>
                </a:cubicBezTo>
                <a:lnTo>
                  <a:pt x="534144" y="325151"/>
                </a:lnTo>
                <a:cubicBezTo>
                  <a:pt x="599278" y="329829"/>
                  <a:pt x="662613" y="355019"/>
                  <a:pt x="713713" y="399641"/>
                </a:cubicBezTo>
                <a:lnTo>
                  <a:pt x="738183" y="375530"/>
                </a:lnTo>
                <a:lnTo>
                  <a:pt x="738183" y="185526"/>
                </a:lnTo>
                <a:cubicBezTo>
                  <a:pt x="738183" y="179409"/>
                  <a:pt x="740342" y="173651"/>
                  <a:pt x="744660" y="169693"/>
                </a:cubicBezTo>
                <a:lnTo>
                  <a:pt x="894001" y="20712"/>
                </a:lnTo>
                <a:cubicBezTo>
                  <a:pt x="904257" y="10456"/>
                  <a:pt x="916582" y="3889"/>
                  <a:pt x="929672" y="1280"/>
                </a:cubicBezTo>
                <a:close/>
              </a:path>
            </a:pathLst>
          </a:custGeom>
          <a:solidFill>
            <a:srgbClr val="29CEDC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282" name="Freeform 40">
            <a:extLst>
              <a:ext uri="{FF2B5EF4-FFF2-40B4-BE49-F238E27FC236}">
                <a16:creationId xmlns:a16="http://schemas.microsoft.com/office/drawing/2014/main" id="{A4296314-C1BE-4EDB-8924-6DF8499C6A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5605" y="2380016"/>
            <a:ext cx="332679" cy="377115"/>
          </a:xfrm>
          <a:custGeom>
            <a:avLst/>
            <a:gdLst>
              <a:gd name="connsiteX0" fmla="*/ 216332 w 1093427"/>
              <a:gd name="connsiteY0" fmla="*/ 1190625 h 1239478"/>
              <a:gd name="connsiteX1" fmla="*/ 233701 w 1093427"/>
              <a:gd name="connsiteY1" fmla="*/ 1197916 h 1239478"/>
              <a:gd name="connsiteX2" fmla="*/ 240938 w 1093427"/>
              <a:gd name="connsiteY2" fmla="*/ 1215049 h 1239478"/>
              <a:gd name="connsiteX3" fmla="*/ 233701 w 1093427"/>
              <a:gd name="connsiteY3" fmla="*/ 1232547 h 1239478"/>
              <a:gd name="connsiteX4" fmla="*/ 216332 w 1093427"/>
              <a:gd name="connsiteY4" fmla="*/ 1239474 h 1239478"/>
              <a:gd name="connsiteX5" fmla="*/ 199324 w 1093427"/>
              <a:gd name="connsiteY5" fmla="*/ 1232547 h 1239478"/>
              <a:gd name="connsiteX6" fmla="*/ 192087 w 1093427"/>
              <a:gd name="connsiteY6" fmla="*/ 1215049 h 1239478"/>
              <a:gd name="connsiteX7" fmla="*/ 199324 w 1093427"/>
              <a:gd name="connsiteY7" fmla="*/ 1197916 h 1239478"/>
              <a:gd name="connsiteX8" fmla="*/ 216332 w 1093427"/>
              <a:gd name="connsiteY8" fmla="*/ 1190625 h 1239478"/>
              <a:gd name="connsiteX9" fmla="*/ 927894 w 1093427"/>
              <a:gd name="connsiteY9" fmla="*/ 1060450 h 1239478"/>
              <a:gd name="connsiteX10" fmla="*/ 944901 w 1093427"/>
              <a:gd name="connsiteY10" fmla="*/ 1067741 h 1239478"/>
              <a:gd name="connsiteX11" fmla="*/ 952138 w 1093427"/>
              <a:gd name="connsiteY11" fmla="*/ 1084874 h 1239478"/>
              <a:gd name="connsiteX12" fmla="*/ 944901 w 1093427"/>
              <a:gd name="connsiteY12" fmla="*/ 1102372 h 1239478"/>
              <a:gd name="connsiteX13" fmla="*/ 927894 w 1093427"/>
              <a:gd name="connsiteY13" fmla="*/ 1109299 h 1239478"/>
              <a:gd name="connsiteX14" fmla="*/ 910524 w 1093427"/>
              <a:gd name="connsiteY14" fmla="*/ 1102372 h 1239478"/>
              <a:gd name="connsiteX15" fmla="*/ 903287 w 1093427"/>
              <a:gd name="connsiteY15" fmla="*/ 1084874 h 1239478"/>
              <a:gd name="connsiteX16" fmla="*/ 910524 w 1093427"/>
              <a:gd name="connsiteY16" fmla="*/ 1067741 h 1239478"/>
              <a:gd name="connsiteX17" fmla="*/ 927894 w 1093427"/>
              <a:gd name="connsiteY17" fmla="*/ 1060450 h 1239478"/>
              <a:gd name="connsiteX18" fmla="*/ 753142 w 1093427"/>
              <a:gd name="connsiteY18" fmla="*/ 1060450 h 1239478"/>
              <a:gd name="connsiteX19" fmla="*/ 835944 w 1093427"/>
              <a:gd name="connsiteY19" fmla="*/ 1060450 h 1239478"/>
              <a:gd name="connsiteX20" fmla="*/ 860065 w 1093427"/>
              <a:gd name="connsiteY20" fmla="*/ 1084874 h 1239478"/>
              <a:gd name="connsiteX21" fmla="*/ 835944 w 1093427"/>
              <a:gd name="connsiteY21" fmla="*/ 1109299 h 1239478"/>
              <a:gd name="connsiteX22" fmla="*/ 753142 w 1093427"/>
              <a:gd name="connsiteY22" fmla="*/ 1109299 h 1239478"/>
              <a:gd name="connsiteX23" fmla="*/ 728662 w 1093427"/>
              <a:gd name="connsiteY23" fmla="*/ 1084874 h 1239478"/>
              <a:gd name="connsiteX24" fmla="*/ 753142 w 1093427"/>
              <a:gd name="connsiteY24" fmla="*/ 1060450 h 1239478"/>
              <a:gd name="connsiteX25" fmla="*/ 463842 w 1093427"/>
              <a:gd name="connsiteY25" fmla="*/ 844951 h 1239478"/>
              <a:gd name="connsiteX26" fmla="*/ 463842 w 1093427"/>
              <a:gd name="connsiteY26" fmla="*/ 917678 h 1239478"/>
              <a:gd name="connsiteX27" fmla="*/ 497725 w 1093427"/>
              <a:gd name="connsiteY27" fmla="*/ 951161 h 1239478"/>
              <a:gd name="connsiteX28" fmla="*/ 604421 w 1093427"/>
              <a:gd name="connsiteY28" fmla="*/ 951161 h 1239478"/>
              <a:gd name="connsiteX29" fmla="*/ 638305 w 1093427"/>
              <a:gd name="connsiteY29" fmla="*/ 917678 h 1239478"/>
              <a:gd name="connsiteX30" fmla="*/ 638305 w 1093427"/>
              <a:gd name="connsiteY30" fmla="*/ 844951 h 1239478"/>
              <a:gd name="connsiteX31" fmla="*/ 280557 w 1093427"/>
              <a:gd name="connsiteY31" fmla="*/ 831046 h 1239478"/>
              <a:gd name="connsiteX32" fmla="*/ 310373 w 1093427"/>
              <a:gd name="connsiteY32" fmla="*/ 847239 h 1239478"/>
              <a:gd name="connsiteX33" fmla="*/ 293849 w 1093427"/>
              <a:gd name="connsiteY33" fmla="*/ 877467 h 1239478"/>
              <a:gd name="connsiteX34" fmla="*/ 178177 w 1093427"/>
              <a:gd name="connsiteY34" fmla="*/ 910933 h 1239478"/>
              <a:gd name="connsiteX35" fmla="*/ 48496 w 1093427"/>
              <a:gd name="connsiteY35" fmla="*/ 1083303 h 1239478"/>
              <a:gd name="connsiteX36" fmla="*/ 48496 w 1093427"/>
              <a:gd name="connsiteY36" fmla="*/ 1191258 h 1239478"/>
              <a:gd name="connsiteX37" fmla="*/ 116031 w 1093427"/>
              <a:gd name="connsiteY37" fmla="*/ 1191258 h 1239478"/>
              <a:gd name="connsiteX38" fmla="*/ 140099 w 1093427"/>
              <a:gd name="connsiteY38" fmla="*/ 1215368 h 1239478"/>
              <a:gd name="connsiteX39" fmla="*/ 116031 w 1093427"/>
              <a:gd name="connsiteY39" fmla="*/ 1239478 h 1239478"/>
              <a:gd name="connsiteX40" fmla="*/ 24068 w 1093427"/>
              <a:gd name="connsiteY40" fmla="*/ 1239478 h 1239478"/>
              <a:gd name="connsiteX41" fmla="*/ 0 w 1093427"/>
              <a:gd name="connsiteY41" fmla="*/ 1215368 h 1239478"/>
              <a:gd name="connsiteX42" fmla="*/ 0 w 1093427"/>
              <a:gd name="connsiteY42" fmla="*/ 1083303 h 1239478"/>
              <a:gd name="connsiteX43" fmla="*/ 45981 w 1093427"/>
              <a:gd name="connsiteY43" fmla="*/ 946199 h 1239478"/>
              <a:gd name="connsiteX44" fmla="*/ 164527 w 1093427"/>
              <a:gd name="connsiteY44" fmla="*/ 864152 h 1239478"/>
              <a:gd name="connsiteX45" fmla="*/ 796541 w 1093427"/>
              <a:gd name="connsiteY45" fmla="*/ 825924 h 1239478"/>
              <a:gd name="connsiteX46" fmla="*/ 928611 w 1093427"/>
              <a:gd name="connsiteY46" fmla="*/ 864076 h 1239478"/>
              <a:gd name="connsiteX47" fmla="*/ 1047725 w 1093427"/>
              <a:gd name="connsiteY47" fmla="*/ 946139 h 1239478"/>
              <a:gd name="connsiteX48" fmla="*/ 1093427 w 1093427"/>
              <a:gd name="connsiteY48" fmla="*/ 1083271 h 1239478"/>
              <a:gd name="connsiteX49" fmla="*/ 1093427 w 1093427"/>
              <a:gd name="connsiteY49" fmla="*/ 1215363 h 1239478"/>
              <a:gd name="connsiteX50" fmla="*/ 1069317 w 1093427"/>
              <a:gd name="connsiteY50" fmla="*/ 1239478 h 1239478"/>
              <a:gd name="connsiteX51" fmla="*/ 311448 w 1093427"/>
              <a:gd name="connsiteY51" fmla="*/ 1239478 h 1239478"/>
              <a:gd name="connsiteX52" fmla="*/ 287337 w 1093427"/>
              <a:gd name="connsiteY52" fmla="*/ 1215363 h 1239478"/>
              <a:gd name="connsiteX53" fmla="*/ 311448 w 1093427"/>
              <a:gd name="connsiteY53" fmla="*/ 1191248 h 1239478"/>
              <a:gd name="connsiteX54" fmla="*/ 1045206 w 1093427"/>
              <a:gd name="connsiteY54" fmla="*/ 1191248 h 1239478"/>
              <a:gd name="connsiteX55" fmla="*/ 1045206 w 1093427"/>
              <a:gd name="connsiteY55" fmla="*/ 1083271 h 1239478"/>
              <a:gd name="connsiteX56" fmla="*/ 915296 w 1093427"/>
              <a:gd name="connsiteY56" fmla="*/ 910866 h 1239478"/>
              <a:gd name="connsiteX57" fmla="*/ 782866 w 1093427"/>
              <a:gd name="connsiteY57" fmla="*/ 872354 h 1239478"/>
              <a:gd name="connsiteX58" fmla="*/ 766673 w 1093427"/>
              <a:gd name="connsiteY58" fmla="*/ 842481 h 1239478"/>
              <a:gd name="connsiteX59" fmla="*/ 796541 w 1093427"/>
              <a:gd name="connsiteY59" fmla="*/ 825924 h 1239478"/>
              <a:gd name="connsiteX60" fmla="*/ 546100 w 1093427"/>
              <a:gd name="connsiteY60" fmla="*/ 445197 h 1239478"/>
              <a:gd name="connsiteX61" fmla="*/ 521517 w 1093427"/>
              <a:gd name="connsiteY61" fmla="*/ 469719 h 1239478"/>
              <a:gd name="connsiteX62" fmla="*/ 546100 w 1093427"/>
              <a:gd name="connsiteY62" fmla="*/ 493881 h 1239478"/>
              <a:gd name="connsiteX63" fmla="*/ 570321 w 1093427"/>
              <a:gd name="connsiteY63" fmla="*/ 469719 h 1239478"/>
              <a:gd name="connsiteX64" fmla="*/ 546100 w 1093427"/>
              <a:gd name="connsiteY64" fmla="*/ 445197 h 1239478"/>
              <a:gd name="connsiteX65" fmla="*/ 546100 w 1093427"/>
              <a:gd name="connsiteY65" fmla="*/ 396875 h 1239478"/>
              <a:gd name="connsiteX66" fmla="*/ 618763 w 1093427"/>
              <a:gd name="connsiteY66" fmla="*/ 469719 h 1239478"/>
              <a:gd name="connsiteX67" fmla="*/ 546100 w 1093427"/>
              <a:gd name="connsiteY67" fmla="*/ 542564 h 1239478"/>
              <a:gd name="connsiteX68" fmla="*/ 473075 w 1093427"/>
              <a:gd name="connsiteY68" fmla="*/ 469719 h 1239478"/>
              <a:gd name="connsiteX69" fmla="*/ 546100 w 1093427"/>
              <a:gd name="connsiteY69" fmla="*/ 396875 h 1239478"/>
              <a:gd name="connsiteX70" fmla="*/ 548910 w 1093427"/>
              <a:gd name="connsiteY70" fmla="*/ 179253 h 1239478"/>
              <a:gd name="connsiteX71" fmla="*/ 410854 w 1093427"/>
              <a:gd name="connsiteY71" fmla="*/ 214896 h 1239478"/>
              <a:gd name="connsiteX72" fmla="*/ 324344 w 1093427"/>
              <a:gd name="connsiteY72" fmla="*/ 302744 h 1239478"/>
              <a:gd name="connsiteX73" fmla="*/ 364715 w 1093427"/>
              <a:gd name="connsiteY73" fmla="*/ 618132 h 1239478"/>
              <a:gd name="connsiteX74" fmla="*/ 435005 w 1093427"/>
              <a:gd name="connsiteY74" fmla="*/ 792387 h 1239478"/>
              <a:gd name="connsiteX75" fmla="*/ 438970 w 1093427"/>
              <a:gd name="connsiteY75" fmla="*/ 796347 h 1239478"/>
              <a:gd name="connsiteX76" fmla="*/ 524039 w 1093427"/>
              <a:gd name="connsiteY76" fmla="*/ 796347 h 1239478"/>
              <a:gd name="connsiteX77" fmla="*/ 524039 w 1093427"/>
              <a:gd name="connsiteY77" fmla="*/ 619572 h 1239478"/>
              <a:gd name="connsiteX78" fmla="*/ 548190 w 1093427"/>
              <a:gd name="connsiteY78" fmla="*/ 595450 h 1239478"/>
              <a:gd name="connsiteX79" fmla="*/ 572340 w 1093427"/>
              <a:gd name="connsiteY79" fmla="*/ 619572 h 1239478"/>
              <a:gd name="connsiteX80" fmla="*/ 572340 w 1093427"/>
              <a:gd name="connsiteY80" fmla="*/ 796347 h 1239478"/>
              <a:gd name="connsiteX81" fmla="*/ 658130 w 1093427"/>
              <a:gd name="connsiteY81" fmla="*/ 796347 h 1239478"/>
              <a:gd name="connsiteX82" fmla="*/ 662095 w 1093427"/>
              <a:gd name="connsiteY82" fmla="*/ 792387 h 1239478"/>
              <a:gd name="connsiteX83" fmla="*/ 732745 w 1093427"/>
              <a:gd name="connsiteY83" fmla="*/ 617771 h 1239478"/>
              <a:gd name="connsiteX84" fmla="*/ 807000 w 1093427"/>
              <a:gd name="connsiteY84" fmla="*/ 437036 h 1239478"/>
              <a:gd name="connsiteX85" fmla="*/ 681920 w 1093427"/>
              <a:gd name="connsiteY85" fmla="*/ 216337 h 1239478"/>
              <a:gd name="connsiteX86" fmla="*/ 548910 w 1093427"/>
              <a:gd name="connsiteY86" fmla="*/ 179253 h 1239478"/>
              <a:gd name="connsiteX87" fmla="*/ 552019 w 1093427"/>
              <a:gd name="connsiteY87" fmla="*/ 130649 h 1239478"/>
              <a:gd name="connsiteX88" fmla="*/ 707152 w 1093427"/>
              <a:gd name="connsiteY88" fmla="*/ 174933 h 1239478"/>
              <a:gd name="connsiteX89" fmla="*/ 814569 w 1093427"/>
              <a:gd name="connsiteY89" fmla="*/ 284382 h 1239478"/>
              <a:gd name="connsiteX90" fmla="*/ 855301 w 1093427"/>
              <a:gd name="connsiteY90" fmla="*/ 437036 h 1239478"/>
              <a:gd name="connsiteX91" fmla="*/ 767349 w 1093427"/>
              <a:gd name="connsiteY91" fmla="*/ 651974 h 1239478"/>
              <a:gd name="connsiteX92" fmla="*/ 710397 w 1093427"/>
              <a:gd name="connsiteY92" fmla="*/ 792387 h 1239478"/>
              <a:gd name="connsiteX93" fmla="*/ 686606 w 1093427"/>
              <a:gd name="connsiteY93" fmla="*/ 836311 h 1239478"/>
              <a:gd name="connsiteX94" fmla="*/ 686606 w 1093427"/>
              <a:gd name="connsiteY94" fmla="*/ 917678 h 1239478"/>
              <a:gd name="connsiteX95" fmla="*/ 604421 w 1093427"/>
              <a:gd name="connsiteY95" fmla="*/ 999765 h 1239478"/>
              <a:gd name="connsiteX96" fmla="*/ 497725 w 1093427"/>
              <a:gd name="connsiteY96" fmla="*/ 999765 h 1239478"/>
              <a:gd name="connsiteX97" fmla="*/ 415180 w 1093427"/>
              <a:gd name="connsiteY97" fmla="*/ 917678 h 1239478"/>
              <a:gd name="connsiteX98" fmla="*/ 415180 w 1093427"/>
              <a:gd name="connsiteY98" fmla="*/ 838831 h 1239478"/>
              <a:gd name="connsiteX99" fmla="*/ 386703 w 1093427"/>
              <a:gd name="connsiteY99" fmla="*/ 792387 h 1239478"/>
              <a:gd name="connsiteX100" fmla="*/ 329751 w 1093427"/>
              <a:gd name="connsiteY100" fmla="*/ 651974 h 1239478"/>
              <a:gd name="connsiteX101" fmla="*/ 245764 w 1093427"/>
              <a:gd name="connsiteY101" fmla="*/ 485640 h 1239478"/>
              <a:gd name="connsiteX102" fmla="*/ 281089 w 1093427"/>
              <a:gd name="connsiteY102" fmla="*/ 280422 h 1239478"/>
              <a:gd name="connsiteX103" fmla="*/ 388506 w 1093427"/>
              <a:gd name="connsiteY103" fmla="*/ 171693 h 1239478"/>
              <a:gd name="connsiteX104" fmla="*/ 552019 w 1093427"/>
              <a:gd name="connsiteY104" fmla="*/ 130649 h 1239478"/>
              <a:gd name="connsiteX105" fmla="*/ 755759 w 1093427"/>
              <a:gd name="connsiteY105" fmla="*/ 35763 h 1239478"/>
              <a:gd name="connsiteX106" fmla="*/ 772993 w 1093427"/>
              <a:gd name="connsiteY106" fmla="*/ 43037 h 1239478"/>
              <a:gd name="connsiteX107" fmla="*/ 772993 w 1093427"/>
              <a:gd name="connsiteY107" fmla="*/ 77162 h 1239478"/>
              <a:gd name="connsiteX108" fmla="*/ 725844 w 1093427"/>
              <a:gd name="connsiteY108" fmla="*/ 124219 h 1239478"/>
              <a:gd name="connsiteX109" fmla="*/ 709057 w 1093427"/>
              <a:gd name="connsiteY109" fmla="*/ 131404 h 1239478"/>
              <a:gd name="connsiteX110" fmla="*/ 691912 w 1093427"/>
              <a:gd name="connsiteY110" fmla="*/ 124219 h 1239478"/>
              <a:gd name="connsiteX111" fmla="*/ 691912 w 1093427"/>
              <a:gd name="connsiteY111" fmla="*/ 90094 h 1239478"/>
              <a:gd name="connsiteX112" fmla="*/ 739060 w 1093427"/>
              <a:gd name="connsiteY112" fmla="*/ 43037 h 1239478"/>
              <a:gd name="connsiteX113" fmla="*/ 755759 w 1093427"/>
              <a:gd name="connsiteY113" fmla="*/ 35763 h 1239478"/>
              <a:gd name="connsiteX114" fmla="*/ 337725 w 1093427"/>
              <a:gd name="connsiteY114" fmla="*/ 35754 h 1239478"/>
              <a:gd name="connsiteX115" fmla="*/ 354899 w 1093427"/>
              <a:gd name="connsiteY115" fmla="*/ 43001 h 1239478"/>
              <a:gd name="connsiteX116" fmla="*/ 402626 w 1093427"/>
              <a:gd name="connsiteY116" fmla="*/ 90245 h 1239478"/>
              <a:gd name="connsiteX117" fmla="*/ 402626 w 1093427"/>
              <a:gd name="connsiteY117" fmla="*/ 124247 h 1239478"/>
              <a:gd name="connsiteX118" fmla="*/ 385632 w 1093427"/>
              <a:gd name="connsiteY118" fmla="*/ 131405 h 1239478"/>
              <a:gd name="connsiteX119" fmla="*/ 368277 w 1093427"/>
              <a:gd name="connsiteY119" fmla="*/ 124247 h 1239478"/>
              <a:gd name="connsiteX120" fmla="*/ 320551 w 1093427"/>
              <a:gd name="connsiteY120" fmla="*/ 76645 h 1239478"/>
              <a:gd name="connsiteX121" fmla="*/ 320551 w 1093427"/>
              <a:gd name="connsiteY121" fmla="*/ 43001 h 1239478"/>
              <a:gd name="connsiteX122" fmla="*/ 337725 w 1093427"/>
              <a:gd name="connsiteY122" fmla="*/ 35754 h 1239478"/>
              <a:gd name="connsiteX123" fmla="*/ 548481 w 1093427"/>
              <a:gd name="connsiteY123" fmla="*/ 0 h 1239478"/>
              <a:gd name="connsiteX124" fmla="*/ 572725 w 1093427"/>
              <a:gd name="connsiteY124" fmla="*/ 24067 h 1239478"/>
              <a:gd name="connsiteX125" fmla="*/ 572725 w 1093427"/>
              <a:gd name="connsiteY125" fmla="*/ 73998 h 1239478"/>
              <a:gd name="connsiteX126" fmla="*/ 548481 w 1093427"/>
              <a:gd name="connsiteY126" fmla="*/ 98066 h 1239478"/>
              <a:gd name="connsiteX127" fmla="*/ 523875 w 1093427"/>
              <a:gd name="connsiteY127" fmla="*/ 73998 h 1239478"/>
              <a:gd name="connsiteX128" fmla="*/ 523875 w 1093427"/>
              <a:gd name="connsiteY128" fmla="*/ 24067 h 1239478"/>
              <a:gd name="connsiteX129" fmla="*/ 548481 w 1093427"/>
              <a:gd name="connsiteY129" fmla="*/ 0 h 123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93427" h="1239478">
                <a:moveTo>
                  <a:pt x="216332" y="1190625"/>
                </a:moveTo>
                <a:cubicBezTo>
                  <a:pt x="222845" y="1190625"/>
                  <a:pt x="228997" y="1193542"/>
                  <a:pt x="233701" y="1197916"/>
                </a:cubicBezTo>
                <a:cubicBezTo>
                  <a:pt x="238043" y="1202291"/>
                  <a:pt x="240938" y="1208852"/>
                  <a:pt x="240938" y="1215049"/>
                </a:cubicBezTo>
                <a:cubicBezTo>
                  <a:pt x="240938" y="1221611"/>
                  <a:pt x="238043" y="1227808"/>
                  <a:pt x="233701" y="1232547"/>
                </a:cubicBezTo>
                <a:cubicBezTo>
                  <a:pt x="228997" y="1236922"/>
                  <a:pt x="222845" y="1239474"/>
                  <a:pt x="216332" y="1239474"/>
                </a:cubicBezTo>
                <a:cubicBezTo>
                  <a:pt x="209818" y="1239474"/>
                  <a:pt x="203666" y="1236922"/>
                  <a:pt x="199324" y="1232547"/>
                </a:cubicBezTo>
                <a:cubicBezTo>
                  <a:pt x="194620" y="1227808"/>
                  <a:pt x="192087" y="1221611"/>
                  <a:pt x="192087" y="1215049"/>
                </a:cubicBezTo>
                <a:cubicBezTo>
                  <a:pt x="192087" y="1208852"/>
                  <a:pt x="194620" y="1202291"/>
                  <a:pt x="199324" y="1197916"/>
                </a:cubicBezTo>
                <a:cubicBezTo>
                  <a:pt x="203666" y="1193542"/>
                  <a:pt x="209818" y="1190625"/>
                  <a:pt x="216332" y="1190625"/>
                </a:cubicBezTo>
                <a:close/>
                <a:moveTo>
                  <a:pt x="927894" y="1060450"/>
                </a:moveTo>
                <a:cubicBezTo>
                  <a:pt x="934045" y="1060450"/>
                  <a:pt x="940559" y="1063002"/>
                  <a:pt x="944901" y="1067741"/>
                </a:cubicBezTo>
                <a:cubicBezTo>
                  <a:pt x="949605" y="1072116"/>
                  <a:pt x="952138" y="1078677"/>
                  <a:pt x="952138" y="1084874"/>
                </a:cubicBezTo>
                <a:cubicBezTo>
                  <a:pt x="952138" y="1091436"/>
                  <a:pt x="949605" y="1097633"/>
                  <a:pt x="944901" y="1102372"/>
                </a:cubicBezTo>
                <a:cubicBezTo>
                  <a:pt x="940559" y="1106747"/>
                  <a:pt x="934045" y="1109299"/>
                  <a:pt x="927894" y="1109299"/>
                </a:cubicBezTo>
                <a:cubicBezTo>
                  <a:pt x="921380" y="1109299"/>
                  <a:pt x="915229" y="1106747"/>
                  <a:pt x="910524" y="1102372"/>
                </a:cubicBezTo>
                <a:cubicBezTo>
                  <a:pt x="906182" y="1097633"/>
                  <a:pt x="903287" y="1091436"/>
                  <a:pt x="903287" y="1084874"/>
                </a:cubicBezTo>
                <a:cubicBezTo>
                  <a:pt x="903287" y="1078677"/>
                  <a:pt x="906182" y="1072116"/>
                  <a:pt x="910524" y="1067741"/>
                </a:cubicBezTo>
                <a:cubicBezTo>
                  <a:pt x="915229" y="1063002"/>
                  <a:pt x="921380" y="1060450"/>
                  <a:pt x="927894" y="1060450"/>
                </a:cubicBezTo>
                <a:close/>
                <a:moveTo>
                  <a:pt x="753142" y="1060450"/>
                </a:moveTo>
                <a:lnTo>
                  <a:pt x="835944" y="1060450"/>
                </a:lnTo>
                <a:cubicBezTo>
                  <a:pt x="849265" y="1060450"/>
                  <a:pt x="860065" y="1071386"/>
                  <a:pt x="860065" y="1084874"/>
                </a:cubicBezTo>
                <a:cubicBezTo>
                  <a:pt x="860065" y="1098362"/>
                  <a:pt x="849265" y="1109299"/>
                  <a:pt x="835944" y="1109299"/>
                </a:cubicBezTo>
                <a:lnTo>
                  <a:pt x="753142" y="1109299"/>
                </a:lnTo>
                <a:cubicBezTo>
                  <a:pt x="739462" y="1109299"/>
                  <a:pt x="728662" y="1098362"/>
                  <a:pt x="728662" y="1084874"/>
                </a:cubicBezTo>
                <a:cubicBezTo>
                  <a:pt x="728662" y="1071386"/>
                  <a:pt x="739462" y="1060450"/>
                  <a:pt x="753142" y="1060450"/>
                </a:cubicBezTo>
                <a:close/>
                <a:moveTo>
                  <a:pt x="463842" y="844951"/>
                </a:moveTo>
                <a:lnTo>
                  <a:pt x="463842" y="917678"/>
                </a:lnTo>
                <a:cubicBezTo>
                  <a:pt x="463842" y="936039"/>
                  <a:pt x="478981" y="951161"/>
                  <a:pt x="497725" y="951161"/>
                </a:cubicBezTo>
                <a:lnTo>
                  <a:pt x="604421" y="951161"/>
                </a:lnTo>
                <a:cubicBezTo>
                  <a:pt x="623165" y="951161"/>
                  <a:pt x="638305" y="936039"/>
                  <a:pt x="638305" y="917678"/>
                </a:cubicBezTo>
                <a:lnTo>
                  <a:pt x="638305" y="844951"/>
                </a:lnTo>
                <a:close/>
                <a:moveTo>
                  <a:pt x="280557" y="831046"/>
                </a:moveTo>
                <a:cubicBezTo>
                  <a:pt x="293130" y="827088"/>
                  <a:pt x="306781" y="834645"/>
                  <a:pt x="310373" y="847239"/>
                </a:cubicBezTo>
                <a:cubicBezTo>
                  <a:pt x="313966" y="860194"/>
                  <a:pt x="306781" y="873509"/>
                  <a:pt x="293849" y="877467"/>
                </a:cubicBezTo>
                <a:lnTo>
                  <a:pt x="178177" y="910933"/>
                </a:lnTo>
                <a:cubicBezTo>
                  <a:pt x="101662" y="932884"/>
                  <a:pt x="48496" y="1003775"/>
                  <a:pt x="48496" y="1083303"/>
                </a:cubicBezTo>
                <a:lnTo>
                  <a:pt x="48496" y="1191258"/>
                </a:lnTo>
                <a:lnTo>
                  <a:pt x="116031" y="1191258"/>
                </a:lnTo>
                <a:cubicBezTo>
                  <a:pt x="129322" y="1191258"/>
                  <a:pt x="140099" y="1202054"/>
                  <a:pt x="140099" y="1215368"/>
                </a:cubicBezTo>
                <a:cubicBezTo>
                  <a:pt x="140099" y="1228683"/>
                  <a:pt x="129322" y="1239478"/>
                  <a:pt x="116031" y="1239478"/>
                </a:cubicBezTo>
                <a:lnTo>
                  <a:pt x="24068" y="1239478"/>
                </a:lnTo>
                <a:cubicBezTo>
                  <a:pt x="10777" y="1239478"/>
                  <a:pt x="0" y="1228683"/>
                  <a:pt x="0" y="1215368"/>
                </a:cubicBezTo>
                <a:lnTo>
                  <a:pt x="0" y="1083303"/>
                </a:lnTo>
                <a:cubicBezTo>
                  <a:pt x="0" y="1033643"/>
                  <a:pt x="15806" y="986142"/>
                  <a:pt x="45981" y="946199"/>
                </a:cubicBezTo>
                <a:cubicBezTo>
                  <a:pt x="75438" y="906255"/>
                  <a:pt x="116749" y="878187"/>
                  <a:pt x="164527" y="864152"/>
                </a:cubicBezTo>
                <a:close/>
                <a:moveTo>
                  <a:pt x="796541" y="825924"/>
                </a:moveTo>
                <a:lnTo>
                  <a:pt x="928611" y="864076"/>
                </a:lnTo>
                <a:cubicBezTo>
                  <a:pt x="976472" y="878113"/>
                  <a:pt x="1017856" y="906187"/>
                  <a:pt x="1047725" y="946139"/>
                </a:cubicBezTo>
                <a:cubicBezTo>
                  <a:pt x="1077593" y="986091"/>
                  <a:pt x="1093427" y="1033601"/>
                  <a:pt x="1093427" y="1083271"/>
                </a:cubicBezTo>
                <a:lnTo>
                  <a:pt x="1093427" y="1215363"/>
                </a:lnTo>
                <a:cubicBezTo>
                  <a:pt x="1093427" y="1228681"/>
                  <a:pt x="1082631" y="1239478"/>
                  <a:pt x="1069317" y="1239478"/>
                </a:cubicBezTo>
                <a:lnTo>
                  <a:pt x="311448" y="1239478"/>
                </a:lnTo>
                <a:cubicBezTo>
                  <a:pt x="298133" y="1239478"/>
                  <a:pt x="287337" y="1228681"/>
                  <a:pt x="287337" y="1215363"/>
                </a:cubicBezTo>
                <a:cubicBezTo>
                  <a:pt x="287337" y="1202046"/>
                  <a:pt x="298133" y="1191248"/>
                  <a:pt x="311448" y="1191248"/>
                </a:cubicBezTo>
                <a:lnTo>
                  <a:pt x="1045206" y="1191248"/>
                </a:lnTo>
                <a:lnTo>
                  <a:pt x="1045206" y="1083271"/>
                </a:lnTo>
                <a:cubicBezTo>
                  <a:pt x="1045206" y="1003727"/>
                  <a:pt x="991586" y="932822"/>
                  <a:pt x="915296" y="910866"/>
                </a:cubicBezTo>
                <a:lnTo>
                  <a:pt x="782866" y="872354"/>
                </a:lnTo>
                <a:cubicBezTo>
                  <a:pt x="770271" y="868755"/>
                  <a:pt x="762714" y="855438"/>
                  <a:pt x="766673" y="842481"/>
                </a:cubicBezTo>
                <a:cubicBezTo>
                  <a:pt x="770271" y="829883"/>
                  <a:pt x="783586" y="822325"/>
                  <a:pt x="796541" y="825924"/>
                </a:cubicBezTo>
                <a:close/>
                <a:moveTo>
                  <a:pt x="546100" y="445197"/>
                </a:moveTo>
                <a:cubicBezTo>
                  <a:pt x="532362" y="445197"/>
                  <a:pt x="521517" y="456016"/>
                  <a:pt x="521517" y="469719"/>
                </a:cubicBezTo>
                <a:cubicBezTo>
                  <a:pt x="521517" y="483062"/>
                  <a:pt x="532362" y="493881"/>
                  <a:pt x="546100" y="493881"/>
                </a:cubicBezTo>
                <a:cubicBezTo>
                  <a:pt x="559114" y="493881"/>
                  <a:pt x="570321" y="483062"/>
                  <a:pt x="570321" y="469719"/>
                </a:cubicBezTo>
                <a:cubicBezTo>
                  <a:pt x="570321" y="456016"/>
                  <a:pt x="559114" y="445197"/>
                  <a:pt x="546100" y="445197"/>
                </a:cubicBezTo>
                <a:close/>
                <a:moveTo>
                  <a:pt x="546100" y="396875"/>
                </a:moveTo>
                <a:cubicBezTo>
                  <a:pt x="586227" y="396875"/>
                  <a:pt x="618763" y="429691"/>
                  <a:pt x="618763" y="469719"/>
                </a:cubicBezTo>
                <a:cubicBezTo>
                  <a:pt x="618763" y="509748"/>
                  <a:pt x="586227" y="542564"/>
                  <a:pt x="546100" y="542564"/>
                </a:cubicBezTo>
                <a:cubicBezTo>
                  <a:pt x="505972" y="542564"/>
                  <a:pt x="473075" y="509748"/>
                  <a:pt x="473075" y="469719"/>
                </a:cubicBezTo>
                <a:cubicBezTo>
                  <a:pt x="473075" y="429691"/>
                  <a:pt x="505972" y="396875"/>
                  <a:pt x="546100" y="396875"/>
                </a:cubicBezTo>
                <a:close/>
                <a:moveTo>
                  <a:pt x="548910" y="179253"/>
                </a:moveTo>
                <a:cubicBezTo>
                  <a:pt x="503132" y="179253"/>
                  <a:pt x="456272" y="191134"/>
                  <a:pt x="410854" y="214896"/>
                </a:cubicBezTo>
                <a:cubicBezTo>
                  <a:pt x="374087" y="234338"/>
                  <a:pt x="343809" y="264581"/>
                  <a:pt x="324344" y="302744"/>
                </a:cubicBezTo>
                <a:cubicBezTo>
                  <a:pt x="255857" y="435956"/>
                  <a:pt x="300193" y="552966"/>
                  <a:pt x="364715" y="618132"/>
                </a:cubicBezTo>
                <a:cubicBezTo>
                  <a:pt x="410133" y="664216"/>
                  <a:pt x="435005" y="726141"/>
                  <a:pt x="435005" y="792387"/>
                </a:cubicBezTo>
                <a:cubicBezTo>
                  <a:pt x="435005" y="794547"/>
                  <a:pt x="436807" y="796347"/>
                  <a:pt x="438970" y="796347"/>
                </a:cubicBezTo>
                <a:lnTo>
                  <a:pt x="524039" y="796347"/>
                </a:lnTo>
                <a:lnTo>
                  <a:pt x="524039" y="619572"/>
                </a:lnTo>
                <a:cubicBezTo>
                  <a:pt x="524039" y="606250"/>
                  <a:pt x="534853" y="595450"/>
                  <a:pt x="548190" y="595450"/>
                </a:cubicBezTo>
                <a:cubicBezTo>
                  <a:pt x="561887" y="595450"/>
                  <a:pt x="572340" y="606250"/>
                  <a:pt x="572340" y="619572"/>
                </a:cubicBezTo>
                <a:lnTo>
                  <a:pt x="572340" y="796347"/>
                </a:lnTo>
                <a:lnTo>
                  <a:pt x="658130" y="796347"/>
                </a:lnTo>
                <a:cubicBezTo>
                  <a:pt x="660293" y="796347"/>
                  <a:pt x="662095" y="794547"/>
                  <a:pt x="662095" y="792387"/>
                </a:cubicBezTo>
                <a:cubicBezTo>
                  <a:pt x="662095" y="726141"/>
                  <a:pt x="686967" y="664216"/>
                  <a:pt x="732745" y="617771"/>
                </a:cubicBezTo>
                <a:cubicBezTo>
                  <a:pt x="780326" y="569527"/>
                  <a:pt x="807000" y="505082"/>
                  <a:pt x="807000" y="437036"/>
                </a:cubicBezTo>
                <a:cubicBezTo>
                  <a:pt x="807000" y="345948"/>
                  <a:pt x="760140" y="263501"/>
                  <a:pt x="681920" y="216337"/>
                </a:cubicBezTo>
                <a:cubicBezTo>
                  <a:pt x="641188" y="191494"/>
                  <a:pt x="595770" y="179253"/>
                  <a:pt x="548910" y="179253"/>
                </a:cubicBezTo>
                <a:close/>
                <a:moveTo>
                  <a:pt x="552019" y="130649"/>
                </a:moveTo>
                <a:cubicBezTo>
                  <a:pt x="606404" y="131189"/>
                  <a:pt x="659391" y="145950"/>
                  <a:pt x="707152" y="174933"/>
                </a:cubicBezTo>
                <a:cubicBezTo>
                  <a:pt x="751489" y="201575"/>
                  <a:pt x="788616" y="239739"/>
                  <a:pt x="814569" y="284382"/>
                </a:cubicBezTo>
                <a:cubicBezTo>
                  <a:pt x="841243" y="330826"/>
                  <a:pt x="855301" y="383391"/>
                  <a:pt x="855301" y="437036"/>
                </a:cubicBezTo>
                <a:cubicBezTo>
                  <a:pt x="855301" y="518043"/>
                  <a:pt x="823941" y="594009"/>
                  <a:pt x="767349" y="651974"/>
                </a:cubicBezTo>
                <a:cubicBezTo>
                  <a:pt x="730582" y="689058"/>
                  <a:pt x="710397" y="739102"/>
                  <a:pt x="710397" y="792387"/>
                </a:cubicBezTo>
                <a:cubicBezTo>
                  <a:pt x="710397" y="810748"/>
                  <a:pt x="701025" y="826950"/>
                  <a:pt x="686606" y="836311"/>
                </a:cubicBezTo>
                <a:lnTo>
                  <a:pt x="686606" y="917678"/>
                </a:lnTo>
                <a:cubicBezTo>
                  <a:pt x="686606" y="963042"/>
                  <a:pt x="649839" y="999765"/>
                  <a:pt x="604421" y="999765"/>
                </a:cubicBezTo>
                <a:lnTo>
                  <a:pt x="497725" y="999765"/>
                </a:lnTo>
                <a:cubicBezTo>
                  <a:pt x="452307" y="999765"/>
                  <a:pt x="415180" y="963042"/>
                  <a:pt x="415180" y="917678"/>
                </a:cubicBezTo>
                <a:lnTo>
                  <a:pt x="415180" y="838831"/>
                </a:lnTo>
                <a:cubicBezTo>
                  <a:pt x="398238" y="830550"/>
                  <a:pt x="386703" y="812908"/>
                  <a:pt x="386703" y="792387"/>
                </a:cubicBezTo>
                <a:cubicBezTo>
                  <a:pt x="386703" y="739102"/>
                  <a:pt x="366518" y="689058"/>
                  <a:pt x="329751" y="651974"/>
                </a:cubicBezTo>
                <a:cubicBezTo>
                  <a:pt x="284693" y="606250"/>
                  <a:pt x="255857" y="548645"/>
                  <a:pt x="245764" y="485640"/>
                </a:cubicBezTo>
                <a:cubicBezTo>
                  <a:pt x="234950" y="417954"/>
                  <a:pt x="247206" y="347028"/>
                  <a:pt x="281089" y="280422"/>
                </a:cubicBezTo>
                <a:cubicBezTo>
                  <a:pt x="305240" y="233618"/>
                  <a:pt x="342367" y="196175"/>
                  <a:pt x="388506" y="171693"/>
                </a:cubicBezTo>
                <a:cubicBezTo>
                  <a:pt x="441854" y="143790"/>
                  <a:pt x="497635" y="130109"/>
                  <a:pt x="552019" y="130649"/>
                </a:cubicBezTo>
                <a:close/>
                <a:moveTo>
                  <a:pt x="755759" y="35763"/>
                </a:moveTo>
                <a:cubicBezTo>
                  <a:pt x="761920" y="35763"/>
                  <a:pt x="768171" y="38187"/>
                  <a:pt x="772993" y="43037"/>
                </a:cubicBezTo>
                <a:cubicBezTo>
                  <a:pt x="782280" y="52376"/>
                  <a:pt x="782280" y="67463"/>
                  <a:pt x="772993" y="77162"/>
                </a:cubicBezTo>
                <a:lnTo>
                  <a:pt x="725844" y="124219"/>
                </a:lnTo>
                <a:cubicBezTo>
                  <a:pt x="721201" y="128889"/>
                  <a:pt x="715129" y="131404"/>
                  <a:pt x="709057" y="131404"/>
                </a:cubicBezTo>
                <a:cubicBezTo>
                  <a:pt x="702984" y="131404"/>
                  <a:pt x="696555" y="128889"/>
                  <a:pt x="691912" y="124219"/>
                </a:cubicBezTo>
                <a:cubicBezTo>
                  <a:pt x="682625" y="114880"/>
                  <a:pt x="682625" y="99433"/>
                  <a:pt x="691912" y="90094"/>
                </a:cubicBezTo>
                <a:lnTo>
                  <a:pt x="739060" y="43037"/>
                </a:lnTo>
                <a:cubicBezTo>
                  <a:pt x="743525" y="38187"/>
                  <a:pt x="749597" y="35763"/>
                  <a:pt x="755759" y="35763"/>
                </a:cubicBezTo>
                <a:close/>
                <a:moveTo>
                  <a:pt x="337725" y="35754"/>
                </a:moveTo>
                <a:cubicBezTo>
                  <a:pt x="343962" y="35754"/>
                  <a:pt x="350199" y="38170"/>
                  <a:pt x="354899" y="43001"/>
                </a:cubicBezTo>
                <a:lnTo>
                  <a:pt x="402626" y="90245"/>
                </a:lnTo>
                <a:cubicBezTo>
                  <a:pt x="412388" y="99551"/>
                  <a:pt x="412388" y="114941"/>
                  <a:pt x="402626" y="124247"/>
                </a:cubicBezTo>
                <a:cubicBezTo>
                  <a:pt x="397926" y="128899"/>
                  <a:pt x="391779" y="131405"/>
                  <a:pt x="385632" y="131405"/>
                </a:cubicBezTo>
                <a:cubicBezTo>
                  <a:pt x="379486" y="131405"/>
                  <a:pt x="373339" y="128899"/>
                  <a:pt x="368277" y="124247"/>
                </a:cubicBezTo>
                <a:lnTo>
                  <a:pt x="320551" y="76645"/>
                </a:lnTo>
                <a:cubicBezTo>
                  <a:pt x="311150" y="67339"/>
                  <a:pt x="311150" y="51949"/>
                  <a:pt x="320551" y="43001"/>
                </a:cubicBezTo>
                <a:cubicBezTo>
                  <a:pt x="325251" y="38170"/>
                  <a:pt x="331488" y="35754"/>
                  <a:pt x="337725" y="35754"/>
                </a:cubicBezTo>
                <a:close/>
                <a:moveTo>
                  <a:pt x="548481" y="0"/>
                </a:moveTo>
                <a:cubicBezTo>
                  <a:pt x="561869" y="0"/>
                  <a:pt x="572725" y="10417"/>
                  <a:pt x="572725" y="24067"/>
                </a:cubicBezTo>
                <a:lnTo>
                  <a:pt x="572725" y="73998"/>
                </a:lnTo>
                <a:cubicBezTo>
                  <a:pt x="572725" y="87289"/>
                  <a:pt x="561869" y="98066"/>
                  <a:pt x="548481" y="98066"/>
                </a:cubicBezTo>
                <a:cubicBezTo>
                  <a:pt x="535092" y="98066"/>
                  <a:pt x="523875" y="87289"/>
                  <a:pt x="523875" y="73998"/>
                </a:cubicBezTo>
                <a:lnTo>
                  <a:pt x="523875" y="24067"/>
                </a:lnTo>
                <a:cubicBezTo>
                  <a:pt x="523875" y="10417"/>
                  <a:pt x="535092" y="0"/>
                  <a:pt x="548481" y="0"/>
                </a:cubicBezTo>
                <a:close/>
              </a:path>
            </a:pathLst>
          </a:custGeom>
          <a:solidFill>
            <a:srgbClr val="1DE7D8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F1BB6668-E712-4357-AC3C-9F81ECA8EB02}"/>
              </a:ext>
            </a:extLst>
          </p:cNvPr>
          <p:cNvCxnSpPr>
            <a:cxnSpLocks/>
          </p:cNvCxnSpPr>
          <p:nvPr/>
        </p:nvCxnSpPr>
        <p:spPr>
          <a:xfrm flipH="1" flipV="1">
            <a:off x="1467825" y="2588336"/>
            <a:ext cx="6079267" cy="24821"/>
          </a:xfrm>
          <a:prstGeom prst="line">
            <a:avLst/>
          </a:prstGeom>
          <a:noFill/>
          <a:ln w="38100" cap="flat" cmpd="sng" algn="ctr">
            <a:solidFill>
              <a:srgbClr val="1DE7D8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B959963B-BFCB-44BA-9F7D-FEEBC722F678}"/>
              </a:ext>
            </a:extLst>
          </p:cNvPr>
          <p:cNvCxnSpPr/>
          <p:nvPr/>
        </p:nvCxnSpPr>
        <p:spPr>
          <a:xfrm flipH="1">
            <a:off x="1231753" y="2591038"/>
            <a:ext cx="236070" cy="512344"/>
          </a:xfrm>
          <a:prstGeom prst="line">
            <a:avLst/>
          </a:prstGeom>
          <a:noFill/>
          <a:ln w="38100" cap="flat" cmpd="sng" algn="ctr">
            <a:solidFill>
              <a:srgbClr val="1DE7D8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474D5D2C-6BCB-4A2D-9AD1-F2E980642755}"/>
              </a:ext>
            </a:extLst>
          </p:cNvPr>
          <p:cNvCxnSpPr/>
          <p:nvPr/>
        </p:nvCxnSpPr>
        <p:spPr>
          <a:xfrm flipH="1">
            <a:off x="434981" y="3106605"/>
            <a:ext cx="799995" cy="0"/>
          </a:xfrm>
          <a:prstGeom prst="line">
            <a:avLst/>
          </a:prstGeom>
          <a:noFill/>
          <a:ln w="38100" cap="flat" cmpd="sng" algn="ctr">
            <a:solidFill>
              <a:srgbClr val="1DE7D8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1D04A8BB-7A33-4530-90C5-86C5B3A85B66}"/>
              </a:ext>
            </a:extLst>
          </p:cNvPr>
          <p:cNvCxnSpPr/>
          <p:nvPr/>
        </p:nvCxnSpPr>
        <p:spPr>
          <a:xfrm flipH="1" flipV="1">
            <a:off x="178064" y="2597483"/>
            <a:ext cx="263114" cy="509122"/>
          </a:xfrm>
          <a:prstGeom prst="line">
            <a:avLst/>
          </a:prstGeom>
          <a:noFill/>
          <a:ln w="38100" cap="flat" cmpd="sng" algn="ctr">
            <a:solidFill>
              <a:srgbClr val="1DE7D8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4554A904-9A0B-4240-9598-6B40406023AB}"/>
              </a:ext>
            </a:extLst>
          </p:cNvPr>
          <p:cNvCxnSpPr>
            <a:cxnSpLocks/>
          </p:cNvCxnSpPr>
          <p:nvPr/>
        </p:nvCxnSpPr>
        <p:spPr>
          <a:xfrm flipH="1" flipV="1">
            <a:off x="1467825" y="3766737"/>
            <a:ext cx="6098381" cy="8844"/>
          </a:xfrm>
          <a:prstGeom prst="line">
            <a:avLst/>
          </a:prstGeom>
          <a:noFill/>
          <a:ln w="38100" cap="flat" cmpd="sng" algn="ctr">
            <a:solidFill>
              <a:srgbClr val="34B9DF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FC346EE5-C738-43CD-80C9-A2617AEE9197}"/>
              </a:ext>
            </a:extLst>
          </p:cNvPr>
          <p:cNvCxnSpPr/>
          <p:nvPr/>
        </p:nvCxnSpPr>
        <p:spPr>
          <a:xfrm flipH="1">
            <a:off x="1231753" y="3760292"/>
            <a:ext cx="236070" cy="512344"/>
          </a:xfrm>
          <a:prstGeom prst="line">
            <a:avLst/>
          </a:prstGeom>
          <a:noFill/>
          <a:ln w="38100" cap="flat" cmpd="sng" algn="ctr">
            <a:solidFill>
              <a:srgbClr val="34B9DF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1B70D74-8E58-4B64-BDA8-0181097C95C1}"/>
              </a:ext>
            </a:extLst>
          </p:cNvPr>
          <p:cNvCxnSpPr/>
          <p:nvPr/>
        </p:nvCxnSpPr>
        <p:spPr>
          <a:xfrm flipH="1">
            <a:off x="434981" y="4275859"/>
            <a:ext cx="799995" cy="0"/>
          </a:xfrm>
          <a:prstGeom prst="line">
            <a:avLst/>
          </a:prstGeom>
          <a:noFill/>
          <a:ln w="38100" cap="flat" cmpd="sng" algn="ctr">
            <a:solidFill>
              <a:srgbClr val="34B9DF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FFCD7D3-3D12-401E-8BCA-47627CF088CD}"/>
              </a:ext>
            </a:extLst>
          </p:cNvPr>
          <p:cNvCxnSpPr/>
          <p:nvPr/>
        </p:nvCxnSpPr>
        <p:spPr>
          <a:xfrm flipH="1" flipV="1">
            <a:off x="178064" y="3766737"/>
            <a:ext cx="263114" cy="509122"/>
          </a:xfrm>
          <a:prstGeom prst="line">
            <a:avLst/>
          </a:prstGeom>
          <a:noFill/>
          <a:ln w="38100" cap="flat" cmpd="sng" algn="ctr">
            <a:solidFill>
              <a:srgbClr val="34B9DF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E5E45439-792F-492F-8A98-2BF6F9857585}"/>
              </a:ext>
            </a:extLst>
          </p:cNvPr>
          <p:cNvCxnSpPr>
            <a:cxnSpLocks/>
          </p:cNvCxnSpPr>
          <p:nvPr/>
        </p:nvCxnSpPr>
        <p:spPr>
          <a:xfrm flipH="1">
            <a:off x="1467825" y="4892604"/>
            <a:ext cx="6098381" cy="0"/>
          </a:xfrm>
          <a:prstGeom prst="line">
            <a:avLst/>
          </a:prstGeom>
          <a:noFill/>
          <a:ln w="38100" cap="flat" cmpd="sng" algn="ctr">
            <a:solidFill>
              <a:srgbClr val="5091E7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5E5E6E38-D22F-46ED-B85C-9A49D99F5968}"/>
              </a:ext>
            </a:extLst>
          </p:cNvPr>
          <p:cNvCxnSpPr/>
          <p:nvPr/>
        </p:nvCxnSpPr>
        <p:spPr>
          <a:xfrm flipH="1">
            <a:off x="1231753" y="4886159"/>
            <a:ext cx="236070" cy="512344"/>
          </a:xfrm>
          <a:prstGeom prst="line">
            <a:avLst/>
          </a:prstGeom>
          <a:noFill/>
          <a:ln w="38100" cap="flat" cmpd="sng" algn="ctr">
            <a:solidFill>
              <a:srgbClr val="5091E7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EDAD1187-013D-42D5-B9A2-E9830AD97114}"/>
              </a:ext>
            </a:extLst>
          </p:cNvPr>
          <p:cNvCxnSpPr/>
          <p:nvPr/>
        </p:nvCxnSpPr>
        <p:spPr>
          <a:xfrm flipH="1">
            <a:off x="434981" y="6215687"/>
            <a:ext cx="799995" cy="0"/>
          </a:xfrm>
          <a:prstGeom prst="line">
            <a:avLst/>
          </a:prstGeom>
          <a:noFill/>
          <a:ln w="38100" cap="flat" cmpd="sng" algn="ctr">
            <a:solidFill>
              <a:srgbClr val="5091E7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6C69E9C0-93D2-4526-98AF-B2CD17B24B81}"/>
              </a:ext>
            </a:extLst>
          </p:cNvPr>
          <p:cNvCxnSpPr/>
          <p:nvPr/>
        </p:nvCxnSpPr>
        <p:spPr>
          <a:xfrm flipH="1" flipV="1">
            <a:off x="178064" y="4892604"/>
            <a:ext cx="263114" cy="509122"/>
          </a:xfrm>
          <a:prstGeom prst="line">
            <a:avLst/>
          </a:prstGeom>
          <a:noFill/>
          <a:ln w="38100" cap="flat" cmpd="sng" algn="ctr">
            <a:solidFill>
              <a:srgbClr val="5091E7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1CF0E721-4F78-4A0E-B571-82994A28CD6D}"/>
              </a:ext>
            </a:extLst>
          </p:cNvPr>
          <p:cNvCxnSpPr>
            <a:cxnSpLocks/>
          </p:cNvCxnSpPr>
          <p:nvPr/>
        </p:nvCxnSpPr>
        <p:spPr>
          <a:xfrm flipH="1">
            <a:off x="2494470" y="3174923"/>
            <a:ext cx="5065203" cy="0"/>
          </a:xfrm>
          <a:prstGeom prst="line">
            <a:avLst/>
          </a:prstGeom>
          <a:noFill/>
          <a:ln w="38100" cap="flat" cmpd="sng" algn="ctr">
            <a:solidFill>
              <a:srgbClr val="29CEDC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38297CD2-2926-4227-B99F-20F0DAC6E6A2}"/>
              </a:ext>
            </a:extLst>
          </p:cNvPr>
          <p:cNvCxnSpPr/>
          <p:nvPr/>
        </p:nvCxnSpPr>
        <p:spPr>
          <a:xfrm flipH="1">
            <a:off x="2258398" y="3168478"/>
            <a:ext cx="236070" cy="512344"/>
          </a:xfrm>
          <a:prstGeom prst="line">
            <a:avLst/>
          </a:prstGeom>
          <a:noFill/>
          <a:ln w="38100" cap="flat" cmpd="sng" algn="ctr">
            <a:solidFill>
              <a:srgbClr val="29CEDC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CD62D4D8-C801-44C1-ADDF-0256B15B9396}"/>
              </a:ext>
            </a:extLst>
          </p:cNvPr>
          <p:cNvCxnSpPr/>
          <p:nvPr/>
        </p:nvCxnSpPr>
        <p:spPr>
          <a:xfrm flipH="1">
            <a:off x="1461626" y="3684045"/>
            <a:ext cx="799995" cy="0"/>
          </a:xfrm>
          <a:prstGeom prst="line">
            <a:avLst/>
          </a:prstGeom>
          <a:noFill/>
          <a:ln w="38100" cap="flat" cmpd="sng" algn="ctr">
            <a:solidFill>
              <a:srgbClr val="29CEDC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F3D9E8C2-EE32-4FAA-B50F-8E62F76116C5}"/>
              </a:ext>
            </a:extLst>
          </p:cNvPr>
          <p:cNvCxnSpPr/>
          <p:nvPr/>
        </p:nvCxnSpPr>
        <p:spPr>
          <a:xfrm flipH="1" flipV="1">
            <a:off x="1204709" y="3174923"/>
            <a:ext cx="263114" cy="509122"/>
          </a:xfrm>
          <a:prstGeom prst="line">
            <a:avLst/>
          </a:prstGeom>
          <a:noFill/>
          <a:ln w="38100" cap="flat" cmpd="sng" algn="ctr">
            <a:solidFill>
              <a:srgbClr val="29CEDC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2F538680-148C-4638-BC5B-61E3FD2184F3}"/>
              </a:ext>
            </a:extLst>
          </p:cNvPr>
          <p:cNvCxnSpPr>
            <a:cxnSpLocks/>
          </p:cNvCxnSpPr>
          <p:nvPr/>
        </p:nvCxnSpPr>
        <p:spPr>
          <a:xfrm flipH="1">
            <a:off x="2494470" y="4327427"/>
            <a:ext cx="5065203" cy="0"/>
          </a:xfrm>
          <a:prstGeom prst="line">
            <a:avLst/>
          </a:prstGeom>
          <a:noFill/>
          <a:ln w="38100" cap="flat" cmpd="sng" algn="ctr">
            <a:solidFill>
              <a:srgbClr val="42A6E3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9D6FEE2A-670A-42C0-9B95-A2F86BF86218}"/>
              </a:ext>
            </a:extLst>
          </p:cNvPr>
          <p:cNvCxnSpPr/>
          <p:nvPr/>
        </p:nvCxnSpPr>
        <p:spPr>
          <a:xfrm flipH="1">
            <a:off x="2258398" y="4308692"/>
            <a:ext cx="236070" cy="512344"/>
          </a:xfrm>
          <a:prstGeom prst="line">
            <a:avLst/>
          </a:prstGeom>
          <a:noFill/>
          <a:ln w="38100" cap="flat" cmpd="sng" algn="ctr">
            <a:solidFill>
              <a:srgbClr val="42A6E3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C4A48CAB-FBBC-4C86-84E6-0F43BCC06D5A}"/>
              </a:ext>
            </a:extLst>
          </p:cNvPr>
          <p:cNvCxnSpPr/>
          <p:nvPr/>
        </p:nvCxnSpPr>
        <p:spPr>
          <a:xfrm flipH="1">
            <a:off x="1461626" y="4824259"/>
            <a:ext cx="799995" cy="0"/>
          </a:xfrm>
          <a:prstGeom prst="line">
            <a:avLst/>
          </a:prstGeom>
          <a:noFill/>
          <a:ln w="38100" cap="flat" cmpd="sng" algn="ctr">
            <a:solidFill>
              <a:srgbClr val="42A6E3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FE80F5AB-90EE-40F3-A15B-95E6F864DA38}"/>
              </a:ext>
            </a:extLst>
          </p:cNvPr>
          <p:cNvCxnSpPr/>
          <p:nvPr/>
        </p:nvCxnSpPr>
        <p:spPr>
          <a:xfrm flipH="1" flipV="1">
            <a:off x="1204709" y="4315137"/>
            <a:ext cx="263114" cy="509122"/>
          </a:xfrm>
          <a:prstGeom prst="line">
            <a:avLst/>
          </a:prstGeom>
          <a:noFill/>
          <a:ln w="38100" cap="flat" cmpd="sng" algn="ctr">
            <a:solidFill>
              <a:srgbClr val="42A6E3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sp>
        <p:nvSpPr>
          <p:cNvPr id="308" name="Subtitle 2">
            <a:extLst>
              <a:ext uri="{FF2B5EF4-FFF2-40B4-BE49-F238E27FC236}">
                <a16:creationId xmlns:a16="http://schemas.microsoft.com/office/drawing/2014/main" id="{DAD6BD95-1F63-4EC5-8DDB-62714908DC7C}"/>
              </a:ext>
            </a:extLst>
          </p:cNvPr>
          <p:cNvSpPr txBox="1">
            <a:spLocks/>
          </p:cNvSpPr>
          <p:nvPr/>
        </p:nvSpPr>
        <p:spPr>
          <a:xfrm>
            <a:off x="2477659" y="2242576"/>
            <a:ext cx="4741096" cy="177520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GB" sz="1200" dirty="0">
                <a:solidFill>
                  <a:schemeClr val="tx1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Other people need to know what the research has found.</a:t>
            </a:r>
            <a:endParaRPr lang="en-US" sz="1200" dirty="0">
              <a:solidFill>
                <a:schemeClr val="tx1"/>
              </a:solidFill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309" name="Subtitle 2">
            <a:extLst>
              <a:ext uri="{FF2B5EF4-FFF2-40B4-BE49-F238E27FC236}">
                <a16:creationId xmlns:a16="http://schemas.microsoft.com/office/drawing/2014/main" id="{BA511215-B040-415E-97ED-05315C22D4C1}"/>
              </a:ext>
            </a:extLst>
          </p:cNvPr>
          <p:cNvSpPr txBox="1">
            <a:spLocks/>
          </p:cNvSpPr>
          <p:nvPr/>
        </p:nvSpPr>
        <p:spPr>
          <a:xfrm>
            <a:off x="2470776" y="2748011"/>
            <a:ext cx="4559782" cy="318584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GB" sz="1200" dirty="0">
                <a:solidFill>
                  <a:schemeClr val="tx1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Different methods of dissemination exist and should be matched to the needs of the audience.</a:t>
            </a:r>
            <a:endParaRPr lang="en-US" sz="1200" dirty="0">
              <a:solidFill>
                <a:schemeClr val="tx1"/>
              </a:solidFill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310" name="Subtitle 2">
            <a:extLst>
              <a:ext uri="{FF2B5EF4-FFF2-40B4-BE49-F238E27FC236}">
                <a16:creationId xmlns:a16="http://schemas.microsoft.com/office/drawing/2014/main" id="{A9D097EA-000F-4F2A-9BDF-17908AC2A539}"/>
              </a:ext>
            </a:extLst>
          </p:cNvPr>
          <p:cNvSpPr txBox="1">
            <a:spLocks/>
          </p:cNvSpPr>
          <p:nvPr/>
        </p:nvSpPr>
        <p:spPr>
          <a:xfrm>
            <a:off x="2481972" y="3306597"/>
            <a:ext cx="5065120" cy="318584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GB" sz="1200" dirty="0">
                <a:solidFill>
                  <a:schemeClr val="tx1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Main audience groups are the scientific community, practitioners in the field, and the general public and children.</a:t>
            </a:r>
          </a:p>
        </p:txBody>
      </p:sp>
      <p:sp>
        <p:nvSpPr>
          <p:cNvPr id="311" name="Subtitle 2">
            <a:extLst>
              <a:ext uri="{FF2B5EF4-FFF2-40B4-BE49-F238E27FC236}">
                <a16:creationId xmlns:a16="http://schemas.microsoft.com/office/drawing/2014/main" id="{BD0D570A-C450-4022-B63A-CF23CB1E98D6}"/>
              </a:ext>
            </a:extLst>
          </p:cNvPr>
          <p:cNvSpPr txBox="1">
            <a:spLocks/>
          </p:cNvSpPr>
          <p:nvPr/>
        </p:nvSpPr>
        <p:spPr>
          <a:xfrm>
            <a:off x="2464178" y="3825287"/>
            <a:ext cx="5085970" cy="459648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GB" sz="1200" dirty="0">
                <a:solidFill>
                  <a:schemeClr val="tx1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Methods for dissemination include posters; presentations; sharing on media platforms like social media, radio, or TV; hosting coffee mornings in the community; and peer-review publications.</a:t>
            </a:r>
          </a:p>
        </p:txBody>
      </p:sp>
      <p:sp>
        <p:nvSpPr>
          <p:cNvPr id="312" name="Subtitle 2">
            <a:extLst>
              <a:ext uri="{FF2B5EF4-FFF2-40B4-BE49-F238E27FC236}">
                <a16:creationId xmlns:a16="http://schemas.microsoft.com/office/drawing/2014/main" id="{FF23EFE8-D00A-4FFE-9A07-3339D84A6057}"/>
              </a:ext>
            </a:extLst>
          </p:cNvPr>
          <p:cNvSpPr txBox="1">
            <a:spLocks/>
          </p:cNvSpPr>
          <p:nvPr/>
        </p:nvSpPr>
        <p:spPr>
          <a:xfrm>
            <a:off x="2470776" y="4441696"/>
            <a:ext cx="4543984" cy="318584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GB" sz="1200" dirty="0">
                <a:solidFill>
                  <a:schemeClr val="tx1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The peer-review process ensures that published research is credible and trustworthy</a:t>
            </a:r>
            <a:r>
              <a:rPr lang="en-US" sz="1200" dirty="0">
                <a:solidFill>
                  <a:schemeClr val="tx1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142" name="Rectangle 5">
            <a:extLst>
              <a:ext uri="{FF2B5EF4-FFF2-40B4-BE49-F238E27FC236}">
                <a16:creationId xmlns:a16="http://schemas.microsoft.com/office/drawing/2014/main" id="{DECF0F17-2455-4365-9BC5-77EE30D02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984" y="5679351"/>
            <a:ext cx="7559675" cy="5039899"/>
          </a:xfrm>
          <a:prstGeom prst="rect">
            <a:avLst/>
          </a:prstGeom>
          <a:gradFill>
            <a:gsLst>
              <a:gs pos="19000">
                <a:srgbClr val="65BAEA">
                  <a:alpha val="20000"/>
                </a:srgbClr>
              </a:gs>
              <a:gs pos="43000">
                <a:srgbClr val="C1E3F7">
                  <a:alpha val="20000"/>
                </a:srgbClr>
              </a:gs>
              <a:gs pos="100000">
                <a:srgbClr val="FFFFFF">
                  <a:alpha val="20000"/>
                </a:srgbClr>
              </a:gs>
            </a:gsLst>
            <a:lin ang="16200000" scaled="0"/>
          </a:gradFill>
          <a:ln>
            <a:noFill/>
          </a:ln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08104796-A9D5-4619-92BF-9531AA002D60}"/>
              </a:ext>
            </a:extLst>
          </p:cNvPr>
          <p:cNvGrpSpPr/>
          <p:nvPr/>
        </p:nvGrpSpPr>
        <p:grpSpPr>
          <a:xfrm>
            <a:off x="3349597" y="7105618"/>
            <a:ext cx="3936387" cy="2219756"/>
            <a:chOff x="10153650" y="4543425"/>
            <a:chExt cx="12693650" cy="7158038"/>
          </a:xfrm>
        </p:grpSpPr>
        <p:sp>
          <p:nvSpPr>
            <p:cNvPr id="144" name="Oval 6">
              <a:extLst>
                <a:ext uri="{FF2B5EF4-FFF2-40B4-BE49-F238E27FC236}">
                  <a16:creationId xmlns:a16="http://schemas.microsoft.com/office/drawing/2014/main" id="{CBC6679F-AC27-412C-9975-4396389F2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0838" y="4646613"/>
              <a:ext cx="2146300" cy="2144713"/>
            </a:xfrm>
            <a:prstGeom prst="ellipse">
              <a:avLst/>
            </a:prstGeom>
            <a:solidFill>
              <a:srgbClr val="3FA9D8">
                <a:alpha val="30000"/>
              </a:srgbClr>
            </a:solidFill>
            <a:ln>
              <a:noFill/>
            </a:ln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45" name="Rectangle 7">
              <a:extLst>
                <a:ext uri="{FF2B5EF4-FFF2-40B4-BE49-F238E27FC236}">
                  <a16:creationId xmlns:a16="http://schemas.microsoft.com/office/drawing/2014/main" id="{7DEB070E-5B72-4D16-9C3D-035DA2E64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1288" y="5043488"/>
              <a:ext cx="3706813" cy="5424488"/>
            </a:xfrm>
            <a:prstGeom prst="rect">
              <a:avLst/>
            </a:prstGeom>
            <a:solidFill>
              <a:srgbClr val="FF8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46" name="Rectangle 8">
              <a:extLst>
                <a:ext uri="{FF2B5EF4-FFF2-40B4-BE49-F238E27FC236}">
                  <a16:creationId xmlns:a16="http://schemas.microsoft.com/office/drawing/2014/main" id="{BE25BFA8-91FB-4B7C-A511-D3152C55F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088" y="5043488"/>
              <a:ext cx="3705225" cy="5424488"/>
            </a:xfrm>
            <a:prstGeom prst="rect">
              <a:avLst/>
            </a:prstGeom>
            <a:solidFill>
              <a:srgbClr val="FF8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47" name="Rectangle 9">
              <a:extLst>
                <a:ext uri="{FF2B5EF4-FFF2-40B4-BE49-F238E27FC236}">
                  <a16:creationId xmlns:a16="http://schemas.microsoft.com/office/drawing/2014/main" id="{26CD5797-EE9E-4A97-869C-6F6A476E2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5613" y="5346700"/>
              <a:ext cx="3079750" cy="4818063"/>
            </a:xfrm>
            <a:prstGeom prst="rect">
              <a:avLst/>
            </a:prstGeom>
            <a:solidFill>
              <a:srgbClr val="DEF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48" name="Rectangle 10">
              <a:extLst>
                <a:ext uri="{FF2B5EF4-FFF2-40B4-BE49-F238E27FC236}">
                  <a16:creationId xmlns:a16="http://schemas.microsoft.com/office/drawing/2014/main" id="{F1C11C64-0AE8-44FC-8B8F-2B18DE369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68950" y="5346700"/>
              <a:ext cx="3089275" cy="4818063"/>
            </a:xfrm>
            <a:prstGeom prst="rect">
              <a:avLst/>
            </a:prstGeom>
            <a:solidFill>
              <a:srgbClr val="DEF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49" name="Rectangle 11">
              <a:extLst>
                <a:ext uri="{FF2B5EF4-FFF2-40B4-BE49-F238E27FC236}">
                  <a16:creationId xmlns:a16="http://schemas.microsoft.com/office/drawing/2014/main" id="{EA553B56-0F47-47EE-8280-7CBDF30F3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41788" y="5843588"/>
              <a:ext cx="663575" cy="4321175"/>
            </a:xfrm>
            <a:prstGeom prst="rect">
              <a:avLst/>
            </a:prstGeom>
            <a:solidFill>
              <a:srgbClr val="C1E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0" name="Rectangle 12">
              <a:extLst>
                <a:ext uri="{FF2B5EF4-FFF2-40B4-BE49-F238E27FC236}">
                  <a16:creationId xmlns:a16="http://schemas.microsoft.com/office/drawing/2014/main" id="{75B0DF58-0E3D-4D5C-A29B-0C41B12C0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7500" y="6462713"/>
              <a:ext cx="1284288" cy="3703638"/>
            </a:xfrm>
            <a:prstGeom prst="rect">
              <a:avLst/>
            </a:prstGeom>
            <a:solidFill>
              <a:srgbClr val="65B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1" name="Rectangle 14">
              <a:extLst>
                <a:ext uri="{FF2B5EF4-FFF2-40B4-BE49-F238E27FC236}">
                  <a16:creationId xmlns:a16="http://schemas.microsoft.com/office/drawing/2014/main" id="{B17F8B03-D797-4421-AE52-4FFCE34DF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0888" y="5684838"/>
              <a:ext cx="290513" cy="4479925"/>
            </a:xfrm>
            <a:prstGeom prst="rect">
              <a:avLst/>
            </a:prstGeom>
            <a:solidFill>
              <a:srgbClr val="C1E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2" name="Rectangle 15">
              <a:extLst>
                <a:ext uri="{FF2B5EF4-FFF2-40B4-BE49-F238E27FC236}">
                  <a16:creationId xmlns:a16="http://schemas.microsoft.com/office/drawing/2014/main" id="{7947F2BB-F8A1-48A9-A0A5-DAD65E350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1913" y="5684838"/>
              <a:ext cx="254000" cy="4479925"/>
            </a:xfrm>
            <a:prstGeom prst="rect">
              <a:avLst/>
            </a:prstGeom>
            <a:solidFill>
              <a:srgbClr val="C1E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C02C6EF-4060-40FA-B6FC-84A7C3C01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5612" y="5684838"/>
              <a:ext cx="876300" cy="4479925"/>
            </a:xfrm>
            <a:custGeom>
              <a:avLst/>
              <a:gdLst>
                <a:gd name="connsiteX0" fmla="*/ 585787 w 876300"/>
                <a:gd name="connsiteY0" fmla="*/ 0 h 4479925"/>
                <a:gd name="connsiteX1" fmla="*/ 876300 w 876300"/>
                <a:gd name="connsiteY1" fmla="*/ 0 h 4479925"/>
                <a:gd name="connsiteX2" fmla="*/ 876300 w 876300"/>
                <a:gd name="connsiteY2" fmla="*/ 4479925 h 4479925"/>
                <a:gd name="connsiteX3" fmla="*/ 585787 w 876300"/>
                <a:gd name="connsiteY3" fmla="*/ 4479925 h 4479925"/>
                <a:gd name="connsiteX4" fmla="*/ 0 w 876300"/>
                <a:gd name="connsiteY4" fmla="*/ 0 h 4479925"/>
                <a:gd name="connsiteX5" fmla="*/ 295275 w 876300"/>
                <a:gd name="connsiteY5" fmla="*/ 0 h 4479925"/>
                <a:gd name="connsiteX6" fmla="*/ 295275 w 876300"/>
                <a:gd name="connsiteY6" fmla="*/ 4479925 h 4479925"/>
                <a:gd name="connsiteX7" fmla="*/ 0 w 876300"/>
                <a:gd name="connsiteY7" fmla="*/ 4479925 h 4479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6300" h="4479925">
                  <a:moveTo>
                    <a:pt x="585787" y="0"/>
                  </a:moveTo>
                  <a:lnTo>
                    <a:pt x="876300" y="0"/>
                  </a:lnTo>
                  <a:lnTo>
                    <a:pt x="876300" y="4479925"/>
                  </a:lnTo>
                  <a:lnTo>
                    <a:pt x="585787" y="4479925"/>
                  </a:lnTo>
                  <a:close/>
                  <a:moveTo>
                    <a:pt x="0" y="0"/>
                  </a:moveTo>
                  <a:lnTo>
                    <a:pt x="295275" y="0"/>
                  </a:lnTo>
                  <a:lnTo>
                    <a:pt x="295275" y="4479925"/>
                  </a:lnTo>
                  <a:lnTo>
                    <a:pt x="0" y="4479925"/>
                  </a:lnTo>
                  <a:close/>
                </a:path>
              </a:pathLst>
            </a:custGeom>
            <a:solidFill>
              <a:srgbClr val="65BAEA">
                <a:alpha val="50000"/>
              </a:srgbClr>
            </a:solidFill>
            <a:ln>
              <a:noFill/>
            </a:ln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7E01BCC2-1A84-4165-861F-A107AFDD9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6413" y="6705600"/>
              <a:ext cx="857250" cy="2130425"/>
            </a:xfrm>
            <a:custGeom>
              <a:avLst/>
              <a:gdLst>
                <a:gd name="connsiteX0" fmla="*/ 0 w 857250"/>
                <a:gd name="connsiteY0" fmla="*/ 1793875 h 2130425"/>
                <a:gd name="connsiteX1" fmla="*/ 336550 w 857250"/>
                <a:gd name="connsiteY1" fmla="*/ 1793875 h 2130425"/>
                <a:gd name="connsiteX2" fmla="*/ 336550 w 857250"/>
                <a:gd name="connsiteY2" fmla="*/ 2130425 h 2130425"/>
                <a:gd name="connsiteX3" fmla="*/ 0 w 857250"/>
                <a:gd name="connsiteY3" fmla="*/ 2130425 h 2130425"/>
                <a:gd name="connsiteX4" fmla="*/ 519112 w 857250"/>
                <a:gd name="connsiteY4" fmla="*/ 1147763 h 2130425"/>
                <a:gd name="connsiteX5" fmla="*/ 857250 w 857250"/>
                <a:gd name="connsiteY5" fmla="*/ 1147763 h 2130425"/>
                <a:gd name="connsiteX6" fmla="*/ 857250 w 857250"/>
                <a:gd name="connsiteY6" fmla="*/ 1484313 h 2130425"/>
                <a:gd name="connsiteX7" fmla="*/ 519112 w 857250"/>
                <a:gd name="connsiteY7" fmla="*/ 1484313 h 2130425"/>
                <a:gd name="connsiteX8" fmla="*/ 0 w 857250"/>
                <a:gd name="connsiteY8" fmla="*/ 647700 h 2130425"/>
                <a:gd name="connsiteX9" fmla="*/ 336550 w 857250"/>
                <a:gd name="connsiteY9" fmla="*/ 647700 h 2130425"/>
                <a:gd name="connsiteX10" fmla="*/ 336550 w 857250"/>
                <a:gd name="connsiteY10" fmla="*/ 984250 h 2130425"/>
                <a:gd name="connsiteX11" fmla="*/ 0 w 857250"/>
                <a:gd name="connsiteY11" fmla="*/ 984250 h 2130425"/>
                <a:gd name="connsiteX12" fmla="*/ 519112 w 857250"/>
                <a:gd name="connsiteY12" fmla="*/ 0 h 2130425"/>
                <a:gd name="connsiteX13" fmla="*/ 857250 w 857250"/>
                <a:gd name="connsiteY13" fmla="*/ 0 h 2130425"/>
                <a:gd name="connsiteX14" fmla="*/ 857250 w 857250"/>
                <a:gd name="connsiteY14" fmla="*/ 336550 h 2130425"/>
                <a:gd name="connsiteX15" fmla="*/ 519112 w 857250"/>
                <a:gd name="connsiteY15" fmla="*/ 336550 h 2130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57250" h="2130425">
                  <a:moveTo>
                    <a:pt x="0" y="1793875"/>
                  </a:moveTo>
                  <a:lnTo>
                    <a:pt x="336550" y="1793875"/>
                  </a:lnTo>
                  <a:lnTo>
                    <a:pt x="336550" y="2130425"/>
                  </a:lnTo>
                  <a:lnTo>
                    <a:pt x="0" y="2130425"/>
                  </a:lnTo>
                  <a:close/>
                  <a:moveTo>
                    <a:pt x="519112" y="1147763"/>
                  </a:moveTo>
                  <a:lnTo>
                    <a:pt x="857250" y="1147763"/>
                  </a:lnTo>
                  <a:lnTo>
                    <a:pt x="857250" y="1484313"/>
                  </a:lnTo>
                  <a:lnTo>
                    <a:pt x="519112" y="1484313"/>
                  </a:lnTo>
                  <a:close/>
                  <a:moveTo>
                    <a:pt x="0" y="647700"/>
                  </a:moveTo>
                  <a:lnTo>
                    <a:pt x="336550" y="647700"/>
                  </a:lnTo>
                  <a:lnTo>
                    <a:pt x="336550" y="984250"/>
                  </a:lnTo>
                  <a:lnTo>
                    <a:pt x="0" y="984250"/>
                  </a:lnTo>
                  <a:close/>
                  <a:moveTo>
                    <a:pt x="519112" y="0"/>
                  </a:moveTo>
                  <a:lnTo>
                    <a:pt x="857250" y="0"/>
                  </a:lnTo>
                  <a:lnTo>
                    <a:pt x="857250" y="336550"/>
                  </a:lnTo>
                  <a:lnTo>
                    <a:pt x="519112" y="336550"/>
                  </a:lnTo>
                  <a:close/>
                </a:path>
              </a:pathLst>
            </a:custGeom>
            <a:solidFill>
              <a:srgbClr val="DEF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590D0D8-4815-444E-8BC6-67BC3988F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05300" y="6262688"/>
              <a:ext cx="500064" cy="2241550"/>
            </a:xfrm>
            <a:custGeom>
              <a:avLst/>
              <a:gdLst>
                <a:gd name="connsiteX0" fmla="*/ 0 w 500064"/>
                <a:gd name="connsiteY0" fmla="*/ 1906587 h 2241550"/>
                <a:gd name="connsiteX1" fmla="*/ 336550 w 500064"/>
                <a:gd name="connsiteY1" fmla="*/ 1906587 h 2241550"/>
                <a:gd name="connsiteX2" fmla="*/ 336550 w 500064"/>
                <a:gd name="connsiteY2" fmla="*/ 2241550 h 2241550"/>
                <a:gd name="connsiteX3" fmla="*/ 0 w 500064"/>
                <a:gd name="connsiteY3" fmla="*/ 2241550 h 2241550"/>
                <a:gd name="connsiteX4" fmla="*/ 254000 w 500064"/>
                <a:gd name="connsiteY4" fmla="*/ 998537 h 2241550"/>
                <a:gd name="connsiteX5" fmla="*/ 500064 w 500064"/>
                <a:gd name="connsiteY5" fmla="*/ 998537 h 2241550"/>
                <a:gd name="connsiteX6" fmla="*/ 500064 w 500064"/>
                <a:gd name="connsiteY6" fmla="*/ 1335087 h 2241550"/>
                <a:gd name="connsiteX7" fmla="*/ 254000 w 500064"/>
                <a:gd name="connsiteY7" fmla="*/ 1335087 h 2241550"/>
                <a:gd name="connsiteX8" fmla="*/ 0 w 500064"/>
                <a:gd name="connsiteY8" fmla="*/ 0 h 2241550"/>
                <a:gd name="connsiteX9" fmla="*/ 336550 w 500064"/>
                <a:gd name="connsiteY9" fmla="*/ 0 h 2241550"/>
                <a:gd name="connsiteX10" fmla="*/ 336550 w 500064"/>
                <a:gd name="connsiteY10" fmla="*/ 336550 h 2241550"/>
                <a:gd name="connsiteX11" fmla="*/ 0 w 500064"/>
                <a:gd name="connsiteY11" fmla="*/ 336550 h 224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0064" h="2241550">
                  <a:moveTo>
                    <a:pt x="0" y="1906587"/>
                  </a:moveTo>
                  <a:lnTo>
                    <a:pt x="336550" y="1906587"/>
                  </a:lnTo>
                  <a:lnTo>
                    <a:pt x="336550" y="2241550"/>
                  </a:lnTo>
                  <a:lnTo>
                    <a:pt x="0" y="2241550"/>
                  </a:lnTo>
                  <a:close/>
                  <a:moveTo>
                    <a:pt x="254000" y="998537"/>
                  </a:moveTo>
                  <a:lnTo>
                    <a:pt x="500064" y="998537"/>
                  </a:lnTo>
                  <a:lnTo>
                    <a:pt x="500064" y="1335087"/>
                  </a:lnTo>
                  <a:lnTo>
                    <a:pt x="254000" y="1335087"/>
                  </a:lnTo>
                  <a:close/>
                  <a:moveTo>
                    <a:pt x="0" y="0"/>
                  </a:moveTo>
                  <a:lnTo>
                    <a:pt x="336550" y="0"/>
                  </a:lnTo>
                  <a:lnTo>
                    <a:pt x="336550" y="336550"/>
                  </a:lnTo>
                  <a:lnTo>
                    <a:pt x="0" y="336550"/>
                  </a:lnTo>
                  <a:close/>
                </a:path>
              </a:pathLst>
            </a:custGeom>
            <a:solidFill>
              <a:srgbClr val="65B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6" name="Freeform 24">
              <a:extLst>
                <a:ext uri="{FF2B5EF4-FFF2-40B4-BE49-F238E27FC236}">
                  <a16:creationId xmlns:a16="http://schemas.microsoft.com/office/drawing/2014/main" id="{22EE9DA1-9D79-4C48-B147-A53E4B918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34225" y="6011863"/>
              <a:ext cx="1519238" cy="4151313"/>
            </a:xfrm>
            <a:custGeom>
              <a:avLst/>
              <a:gdLst>
                <a:gd name="T0" fmla="*/ 0 w 1998"/>
                <a:gd name="T1" fmla="*/ 5456 h 5456"/>
                <a:gd name="T2" fmla="*/ 1998 w 1998"/>
                <a:gd name="T3" fmla="*/ 5456 h 5456"/>
                <a:gd name="T4" fmla="*/ 1998 w 1998"/>
                <a:gd name="T5" fmla="*/ 0 h 5456"/>
                <a:gd name="T6" fmla="*/ 1469 w 1998"/>
                <a:gd name="T7" fmla="*/ 0 h 5456"/>
                <a:gd name="T8" fmla="*/ 0 w 1998"/>
                <a:gd name="T9" fmla="*/ 1508 h 5456"/>
                <a:gd name="T10" fmla="*/ 0 w 1998"/>
                <a:gd name="T11" fmla="*/ 5456 h 5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8" h="5456">
                  <a:moveTo>
                    <a:pt x="0" y="5456"/>
                  </a:moveTo>
                  <a:lnTo>
                    <a:pt x="1998" y="5456"/>
                  </a:lnTo>
                  <a:lnTo>
                    <a:pt x="1998" y="0"/>
                  </a:lnTo>
                  <a:lnTo>
                    <a:pt x="1469" y="0"/>
                  </a:lnTo>
                  <a:lnTo>
                    <a:pt x="0" y="1508"/>
                  </a:lnTo>
                  <a:lnTo>
                    <a:pt x="0" y="5456"/>
                  </a:lnTo>
                  <a:close/>
                </a:path>
              </a:pathLst>
            </a:custGeom>
            <a:solidFill>
              <a:srgbClr val="65B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7" name="Freeform 25">
              <a:extLst>
                <a:ext uri="{FF2B5EF4-FFF2-40B4-BE49-F238E27FC236}">
                  <a16:creationId xmlns:a16="http://schemas.microsoft.com/office/drawing/2014/main" id="{1BF0D687-C62A-4A3D-8041-13FB1BC5D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68950" y="5707063"/>
              <a:ext cx="1565275" cy="4456113"/>
            </a:xfrm>
            <a:custGeom>
              <a:avLst/>
              <a:gdLst>
                <a:gd name="T0" fmla="*/ 1818 w 2056"/>
                <a:gd name="T1" fmla="*/ 607 h 5857"/>
                <a:gd name="T2" fmla="*/ 1818 w 2056"/>
                <a:gd name="T3" fmla="*/ 396 h 5857"/>
                <a:gd name="T4" fmla="*/ 1592 w 2056"/>
                <a:gd name="T5" fmla="*/ 396 h 5857"/>
                <a:gd name="T6" fmla="*/ 1592 w 2056"/>
                <a:gd name="T7" fmla="*/ 164 h 5857"/>
                <a:gd name="T8" fmla="*/ 1429 w 2056"/>
                <a:gd name="T9" fmla="*/ 164 h 5857"/>
                <a:gd name="T10" fmla="*/ 1429 w 2056"/>
                <a:gd name="T11" fmla="*/ 0 h 5857"/>
                <a:gd name="T12" fmla="*/ 635 w 2056"/>
                <a:gd name="T13" fmla="*/ 0 h 5857"/>
                <a:gd name="T14" fmla="*/ 635 w 2056"/>
                <a:gd name="T15" fmla="*/ 164 h 5857"/>
                <a:gd name="T16" fmla="*/ 472 w 2056"/>
                <a:gd name="T17" fmla="*/ 164 h 5857"/>
                <a:gd name="T18" fmla="*/ 472 w 2056"/>
                <a:gd name="T19" fmla="*/ 396 h 5857"/>
                <a:gd name="T20" fmla="*/ 246 w 2056"/>
                <a:gd name="T21" fmla="*/ 396 h 5857"/>
                <a:gd name="T22" fmla="*/ 246 w 2056"/>
                <a:gd name="T23" fmla="*/ 607 h 5857"/>
                <a:gd name="T24" fmla="*/ 0 w 2056"/>
                <a:gd name="T25" fmla="*/ 607 h 5857"/>
                <a:gd name="T26" fmla="*/ 0 w 2056"/>
                <a:gd name="T27" fmla="*/ 5857 h 5857"/>
                <a:gd name="T28" fmla="*/ 2056 w 2056"/>
                <a:gd name="T29" fmla="*/ 5857 h 5857"/>
                <a:gd name="T30" fmla="*/ 2056 w 2056"/>
                <a:gd name="T31" fmla="*/ 607 h 5857"/>
                <a:gd name="T32" fmla="*/ 1818 w 2056"/>
                <a:gd name="T33" fmla="*/ 607 h 5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56" h="5857">
                  <a:moveTo>
                    <a:pt x="1818" y="607"/>
                  </a:moveTo>
                  <a:lnTo>
                    <a:pt x="1818" y="396"/>
                  </a:lnTo>
                  <a:lnTo>
                    <a:pt x="1592" y="396"/>
                  </a:lnTo>
                  <a:lnTo>
                    <a:pt x="1592" y="164"/>
                  </a:lnTo>
                  <a:lnTo>
                    <a:pt x="1429" y="164"/>
                  </a:lnTo>
                  <a:lnTo>
                    <a:pt x="1429" y="0"/>
                  </a:lnTo>
                  <a:lnTo>
                    <a:pt x="635" y="0"/>
                  </a:lnTo>
                  <a:lnTo>
                    <a:pt x="635" y="164"/>
                  </a:lnTo>
                  <a:lnTo>
                    <a:pt x="472" y="164"/>
                  </a:lnTo>
                  <a:lnTo>
                    <a:pt x="472" y="396"/>
                  </a:lnTo>
                  <a:lnTo>
                    <a:pt x="246" y="396"/>
                  </a:lnTo>
                  <a:lnTo>
                    <a:pt x="246" y="607"/>
                  </a:lnTo>
                  <a:lnTo>
                    <a:pt x="0" y="607"/>
                  </a:lnTo>
                  <a:lnTo>
                    <a:pt x="0" y="5857"/>
                  </a:lnTo>
                  <a:lnTo>
                    <a:pt x="2056" y="5857"/>
                  </a:lnTo>
                  <a:lnTo>
                    <a:pt x="2056" y="607"/>
                  </a:lnTo>
                  <a:lnTo>
                    <a:pt x="1818" y="607"/>
                  </a:lnTo>
                  <a:close/>
                </a:path>
              </a:pathLst>
            </a:custGeom>
            <a:solidFill>
              <a:srgbClr val="C1E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8" name="Oval 26">
              <a:extLst>
                <a:ext uri="{FF2B5EF4-FFF2-40B4-BE49-F238E27FC236}">
                  <a16:creationId xmlns:a16="http://schemas.microsoft.com/office/drawing/2014/main" id="{780A227C-AC3F-4A4E-9613-7D9CB8691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2600" y="4543425"/>
              <a:ext cx="2146300" cy="2146300"/>
            </a:xfrm>
            <a:prstGeom prst="ellipse">
              <a:avLst/>
            </a:prstGeom>
            <a:solidFill>
              <a:srgbClr val="FF8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59" name="Oval 27">
              <a:extLst>
                <a:ext uri="{FF2B5EF4-FFF2-40B4-BE49-F238E27FC236}">
                  <a16:creationId xmlns:a16="http://schemas.microsoft.com/office/drawing/2014/main" id="{2D52F6F0-941B-408C-A233-D82477C30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6275" y="4737100"/>
              <a:ext cx="1760538" cy="17605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0" name="Freeform 28">
              <a:extLst>
                <a:ext uri="{FF2B5EF4-FFF2-40B4-BE49-F238E27FC236}">
                  <a16:creationId xmlns:a16="http://schemas.microsoft.com/office/drawing/2014/main" id="{DC21FDBE-6C95-4204-AB74-C0E54ED9E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9225" y="4970463"/>
              <a:ext cx="452438" cy="795338"/>
            </a:xfrm>
            <a:custGeom>
              <a:avLst/>
              <a:gdLst>
                <a:gd name="T0" fmla="*/ 0 w 596"/>
                <a:gd name="T1" fmla="*/ 0 h 1045"/>
                <a:gd name="T2" fmla="*/ 70 w 596"/>
                <a:gd name="T3" fmla="*/ 1045 h 1045"/>
                <a:gd name="T4" fmla="*/ 596 w 596"/>
                <a:gd name="T5" fmla="*/ 773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6" h="1045">
                  <a:moveTo>
                    <a:pt x="0" y="0"/>
                  </a:moveTo>
                  <a:lnTo>
                    <a:pt x="70" y="1045"/>
                  </a:lnTo>
                  <a:lnTo>
                    <a:pt x="596" y="773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59D6C56-2AB7-4825-AAB2-9147CB7E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15012" y="6629400"/>
              <a:ext cx="1060452" cy="2971800"/>
            </a:xfrm>
            <a:custGeom>
              <a:avLst/>
              <a:gdLst>
                <a:gd name="connsiteX0" fmla="*/ 0 w 1060452"/>
                <a:gd name="connsiteY0" fmla="*/ 2635250 h 2971800"/>
                <a:gd name="connsiteX1" fmla="*/ 336552 w 1060452"/>
                <a:gd name="connsiteY1" fmla="*/ 2635250 h 2971800"/>
                <a:gd name="connsiteX2" fmla="*/ 336552 w 1060452"/>
                <a:gd name="connsiteY2" fmla="*/ 2971800 h 2971800"/>
                <a:gd name="connsiteX3" fmla="*/ 0 w 1060452"/>
                <a:gd name="connsiteY3" fmla="*/ 2971800 h 2971800"/>
                <a:gd name="connsiteX4" fmla="*/ 723900 w 1060452"/>
                <a:gd name="connsiteY4" fmla="*/ 1933575 h 2971800"/>
                <a:gd name="connsiteX5" fmla="*/ 1060452 w 1060452"/>
                <a:gd name="connsiteY5" fmla="*/ 1933575 h 2971800"/>
                <a:gd name="connsiteX6" fmla="*/ 1060452 w 1060452"/>
                <a:gd name="connsiteY6" fmla="*/ 2270125 h 2971800"/>
                <a:gd name="connsiteX7" fmla="*/ 723900 w 1060452"/>
                <a:gd name="connsiteY7" fmla="*/ 2270125 h 2971800"/>
                <a:gd name="connsiteX8" fmla="*/ 0 w 1060452"/>
                <a:gd name="connsiteY8" fmla="*/ 1325563 h 2971800"/>
                <a:gd name="connsiteX9" fmla="*/ 336552 w 1060452"/>
                <a:gd name="connsiteY9" fmla="*/ 1325563 h 2971800"/>
                <a:gd name="connsiteX10" fmla="*/ 336552 w 1060452"/>
                <a:gd name="connsiteY10" fmla="*/ 1662113 h 2971800"/>
                <a:gd name="connsiteX11" fmla="*/ 0 w 1060452"/>
                <a:gd name="connsiteY11" fmla="*/ 1662113 h 2971800"/>
                <a:gd name="connsiteX12" fmla="*/ 723900 w 1060452"/>
                <a:gd name="connsiteY12" fmla="*/ 608013 h 2971800"/>
                <a:gd name="connsiteX13" fmla="*/ 1060452 w 1060452"/>
                <a:gd name="connsiteY13" fmla="*/ 608013 h 2971800"/>
                <a:gd name="connsiteX14" fmla="*/ 1060452 w 1060452"/>
                <a:gd name="connsiteY14" fmla="*/ 944563 h 2971800"/>
                <a:gd name="connsiteX15" fmla="*/ 723900 w 1060452"/>
                <a:gd name="connsiteY15" fmla="*/ 944563 h 2971800"/>
                <a:gd name="connsiteX16" fmla="*/ 0 w 1060452"/>
                <a:gd name="connsiteY16" fmla="*/ 0 h 2971800"/>
                <a:gd name="connsiteX17" fmla="*/ 336552 w 1060452"/>
                <a:gd name="connsiteY17" fmla="*/ 0 h 2971800"/>
                <a:gd name="connsiteX18" fmla="*/ 336552 w 1060452"/>
                <a:gd name="connsiteY18" fmla="*/ 336550 h 2971800"/>
                <a:gd name="connsiteX19" fmla="*/ 0 w 1060452"/>
                <a:gd name="connsiteY19" fmla="*/ 336550 h 297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60452" h="2971800">
                  <a:moveTo>
                    <a:pt x="0" y="2635250"/>
                  </a:moveTo>
                  <a:lnTo>
                    <a:pt x="336552" y="2635250"/>
                  </a:lnTo>
                  <a:lnTo>
                    <a:pt x="336552" y="2971800"/>
                  </a:lnTo>
                  <a:lnTo>
                    <a:pt x="0" y="2971800"/>
                  </a:lnTo>
                  <a:close/>
                  <a:moveTo>
                    <a:pt x="723900" y="1933575"/>
                  </a:moveTo>
                  <a:lnTo>
                    <a:pt x="1060452" y="1933575"/>
                  </a:lnTo>
                  <a:lnTo>
                    <a:pt x="1060452" y="2270125"/>
                  </a:lnTo>
                  <a:lnTo>
                    <a:pt x="723900" y="2270125"/>
                  </a:lnTo>
                  <a:close/>
                  <a:moveTo>
                    <a:pt x="0" y="1325563"/>
                  </a:moveTo>
                  <a:lnTo>
                    <a:pt x="336552" y="1325563"/>
                  </a:lnTo>
                  <a:lnTo>
                    <a:pt x="336552" y="1662113"/>
                  </a:lnTo>
                  <a:lnTo>
                    <a:pt x="0" y="1662113"/>
                  </a:lnTo>
                  <a:close/>
                  <a:moveTo>
                    <a:pt x="723900" y="608013"/>
                  </a:moveTo>
                  <a:lnTo>
                    <a:pt x="1060452" y="608013"/>
                  </a:lnTo>
                  <a:lnTo>
                    <a:pt x="1060452" y="944563"/>
                  </a:lnTo>
                  <a:lnTo>
                    <a:pt x="723900" y="944563"/>
                  </a:lnTo>
                  <a:close/>
                  <a:moveTo>
                    <a:pt x="0" y="0"/>
                  </a:moveTo>
                  <a:lnTo>
                    <a:pt x="336552" y="0"/>
                  </a:lnTo>
                  <a:lnTo>
                    <a:pt x="336552" y="336550"/>
                  </a:lnTo>
                  <a:lnTo>
                    <a:pt x="0" y="336550"/>
                  </a:lnTo>
                  <a:close/>
                </a:path>
              </a:pathLst>
            </a:custGeom>
            <a:solidFill>
              <a:srgbClr val="DEF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CDC1E27-AD0C-40C1-88A0-4655C74A4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7124" y="7237413"/>
              <a:ext cx="968376" cy="1487488"/>
            </a:xfrm>
            <a:custGeom>
              <a:avLst/>
              <a:gdLst>
                <a:gd name="connsiteX0" fmla="*/ 0 w 968376"/>
                <a:gd name="connsiteY0" fmla="*/ 1152525 h 1487488"/>
                <a:gd name="connsiteX1" fmla="*/ 336552 w 968376"/>
                <a:gd name="connsiteY1" fmla="*/ 1152525 h 1487488"/>
                <a:gd name="connsiteX2" fmla="*/ 336552 w 968376"/>
                <a:gd name="connsiteY2" fmla="*/ 1487488 h 1487488"/>
                <a:gd name="connsiteX3" fmla="*/ 0 w 968376"/>
                <a:gd name="connsiteY3" fmla="*/ 1487488 h 1487488"/>
                <a:gd name="connsiteX4" fmla="*/ 631826 w 968376"/>
                <a:gd name="connsiteY4" fmla="*/ 573087 h 1487488"/>
                <a:gd name="connsiteX5" fmla="*/ 968376 w 968376"/>
                <a:gd name="connsiteY5" fmla="*/ 573087 h 1487488"/>
                <a:gd name="connsiteX6" fmla="*/ 968376 w 968376"/>
                <a:gd name="connsiteY6" fmla="*/ 909637 h 1487488"/>
                <a:gd name="connsiteX7" fmla="*/ 631826 w 968376"/>
                <a:gd name="connsiteY7" fmla="*/ 909637 h 1487488"/>
                <a:gd name="connsiteX8" fmla="*/ 0 w 968376"/>
                <a:gd name="connsiteY8" fmla="*/ 0 h 1487488"/>
                <a:gd name="connsiteX9" fmla="*/ 336552 w 968376"/>
                <a:gd name="connsiteY9" fmla="*/ 0 h 1487488"/>
                <a:gd name="connsiteX10" fmla="*/ 336552 w 968376"/>
                <a:gd name="connsiteY10" fmla="*/ 336550 h 1487488"/>
                <a:gd name="connsiteX11" fmla="*/ 0 w 968376"/>
                <a:gd name="connsiteY11" fmla="*/ 336550 h 1487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68376" h="1487488">
                  <a:moveTo>
                    <a:pt x="0" y="1152525"/>
                  </a:moveTo>
                  <a:lnTo>
                    <a:pt x="336552" y="1152525"/>
                  </a:lnTo>
                  <a:lnTo>
                    <a:pt x="336552" y="1487488"/>
                  </a:lnTo>
                  <a:lnTo>
                    <a:pt x="0" y="1487488"/>
                  </a:lnTo>
                  <a:close/>
                  <a:moveTo>
                    <a:pt x="631826" y="573087"/>
                  </a:moveTo>
                  <a:lnTo>
                    <a:pt x="968376" y="573087"/>
                  </a:lnTo>
                  <a:lnTo>
                    <a:pt x="968376" y="909637"/>
                  </a:lnTo>
                  <a:lnTo>
                    <a:pt x="631826" y="909637"/>
                  </a:lnTo>
                  <a:close/>
                  <a:moveTo>
                    <a:pt x="0" y="0"/>
                  </a:moveTo>
                  <a:lnTo>
                    <a:pt x="336552" y="0"/>
                  </a:lnTo>
                  <a:lnTo>
                    <a:pt x="336552" y="336550"/>
                  </a:lnTo>
                  <a:lnTo>
                    <a:pt x="0" y="336550"/>
                  </a:lnTo>
                  <a:close/>
                </a:path>
              </a:pathLst>
            </a:custGeom>
            <a:solidFill>
              <a:srgbClr val="DEF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2AA13B4-BF58-4730-87A2-050EDEBD7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6499" y="5043488"/>
              <a:ext cx="4060824" cy="5424488"/>
            </a:xfrm>
            <a:custGeom>
              <a:avLst/>
              <a:gdLst>
                <a:gd name="connsiteX0" fmla="*/ 3911600 w 4060824"/>
                <a:gd name="connsiteY0" fmla="*/ 0 h 5424488"/>
                <a:gd name="connsiteX1" fmla="*/ 4060824 w 4060824"/>
                <a:gd name="connsiteY1" fmla="*/ 0 h 5424488"/>
                <a:gd name="connsiteX2" fmla="*/ 4060824 w 4060824"/>
                <a:gd name="connsiteY2" fmla="*/ 5424488 h 5424488"/>
                <a:gd name="connsiteX3" fmla="*/ 3911600 w 4060824"/>
                <a:gd name="connsiteY3" fmla="*/ 5424488 h 5424488"/>
                <a:gd name="connsiteX4" fmla="*/ 0 w 4060824"/>
                <a:gd name="connsiteY4" fmla="*/ 0 h 5424488"/>
                <a:gd name="connsiteX5" fmla="*/ 204788 w 4060824"/>
                <a:gd name="connsiteY5" fmla="*/ 0 h 5424488"/>
                <a:gd name="connsiteX6" fmla="*/ 204788 w 4060824"/>
                <a:gd name="connsiteY6" fmla="*/ 5424488 h 5424488"/>
                <a:gd name="connsiteX7" fmla="*/ 0 w 4060824"/>
                <a:gd name="connsiteY7" fmla="*/ 5424488 h 542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60824" h="5424488">
                  <a:moveTo>
                    <a:pt x="3911600" y="0"/>
                  </a:moveTo>
                  <a:lnTo>
                    <a:pt x="4060824" y="0"/>
                  </a:lnTo>
                  <a:lnTo>
                    <a:pt x="4060824" y="5424488"/>
                  </a:lnTo>
                  <a:lnTo>
                    <a:pt x="3911600" y="5424488"/>
                  </a:lnTo>
                  <a:close/>
                  <a:moveTo>
                    <a:pt x="0" y="0"/>
                  </a:moveTo>
                  <a:lnTo>
                    <a:pt x="204788" y="0"/>
                  </a:lnTo>
                  <a:lnTo>
                    <a:pt x="204788" y="5424488"/>
                  </a:lnTo>
                  <a:lnTo>
                    <a:pt x="0" y="5424488"/>
                  </a:lnTo>
                  <a:close/>
                </a:path>
              </a:pathLst>
            </a:custGeom>
            <a:solidFill>
              <a:srgbClr val="3FA9D8">
                <a:alpha val="30000"/>
              </a:srgbClr>
            </a:solidFill>
            <a:ln>
              <a:noFill/>
            </a:ln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4" name="Freeform 39">
              <a:extLst>
                <a:ext uri="{FF2B5EF4-FFF2-40B4-BE49-F238E27FC236}">
                  <a16:creationId xmlns:a16="http://schemas.microsoft.com/office/drawing/2014/main" id="{150A5C12-AE67-4586-AA71-449871061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54175" y="7769225"/>
              <a:ext cx="696913" cy="738188"/>
            </a:xfrm>
            <a:custGeom>
              <a:avLst/>
              <a:gdLst>
                <a:gd name="T0" fmla="*/ 916 w 916"/>
                <a:gd name="T1" fmla="*/ 857 h 970"/>
                <a:gd name="T2" fmla="*/ 846 w 916"/>
                <a:gd name="T3" fmla="*/ 643 h 970"/>
                <a:gd name="T4" fmla="*/ 876 w 916"/>
                <a:gd name="T5" fmla="*/ 584 h 970"/>
                <a:gd name="T6" fmla="*/ 877 w 916"/>
                <a:gd name="T7" fmla="*/ 456 h 970"/>
                <a:gd name="T8" fmla="*/ 863 w 916"/>
                <a:gd name="T9" fmla="*/ 427 h 970"/>
                <a:gd name="T10" fmla="*/ 868 w 916"/>
                <a:gd name="T11" fmla="*/ 417 h 970"/>
                <a:gd name="T12" fmla="*/ 859 w 916"/>
                <a:gd name="T13" fmla="*/ 231 h 970"/>
                <a:gd name="T14" fmla="*/ 864 w 916"/>
                <a:gd name="T15" fmla="*/ 213 h 970"/>
                <a:gd name="T16" fmla="*/ 771 w 916"/>
                <a:gd name="T17" fmla="*/ 74 h 970"/>
                <a:gd name="T18" fmla="*/ 253 w 916"/>
                <a:gd name="T19" fmla="*/ 0 h 970"/>
                <a:gd name="T20" fmla="*/ 278 w 916"/>
                <a:gd name="T21" fmla="*/ 564 h 970"/>
                <a:gd name="T22" fmla="*/ 354 w 916"/>
                <a:gd name="T23" fmla="*/ 817 h 970"/>
                <a:gd name="T24" fmla="*/ 418 w 916"/>
                <a:gd name="T25" fmla="*/ 970 h 970"/>
                <a:gd name="T26" fmla="*/ 916 w 916"/>
                <a:gd name="T27" fmla="*/ 857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6" h="970">
                  <a:moveTo>
                    <a:pt x="916" y="857"/>
                  </a:moveTo>
                  <a:lnTo>
                    <a:pt x="846" y="643"/>
                  </a:lnTo>
                  <a:lnTo>
                    <a:pt x="876" y="584"/>
                  </a:lnTo>
                  <a:cubicBezTo>
                    <a:pt x="896" y="544"/>
                    <a:pt x="896" y="497"/>
                    <a:pt x="877" y="456"/>
                  </a:cubicBezTo>
                  <a:lnTo>
                    <a:pt x="863" y="427"/>
                  </a:lnTo>
                  <a:lnTo>
                    <a:pt x="868" y="417"/>
                  </a:lnTo>
                  <a:cubicBezTo>
                    <a:pt x="902" y="359"/>
                    <a:pt x="898" y="286"/>
                    <a:pt x="859" y="231"/>
                  </a:cubicBezTo>
                  <a:lnTo>
                    <a:pt x="864" y="213"/>
                  </a:lnTo>
                  <a:cubicBezTo>
                    <a:pt x="880" y="148"/>
                    <a:pt x="837" y="84"/>
                    <a:pt x="771" y="74"/>
                  </a:cubicBezTo>
                  <a:lnTo>
                    <a:pt x="253" y="0"/>
                  </a:lnTo>
                  <a:cubicBezTo>
                    <a:pt x="253" y="0"/>
                    <a:pt x="0" y="470"/>
                    <a:pt x="278" y="564"/>
                  </a:cubicBezTo>
                  <a:cubicBezTo>
                    <a:pt x="278" y="564"/>
                    <a:pt x="228" y="728"/>
                    <a:pt x="354" y="817"/>
                  </a:cubicBezTo>
                  <a:lnTo>
                    <a:pt x="418" y="970"/>
                  </a:lnTo>
                  <a:lnTo>
                    <a:pt x="916" y="857"/>
                  </a:lnTo>
                  <a:close/>
                </a:path>
              </a:pathLst>
            </a:custGeom>
            <a:solidFill>
              <a:srgbClr val="82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5" name="Freeform 40">
              <a:extLst>
                <a:ext uri="{FF2B5EF4-FFF2-40B4-BE49-F238E27FC236}">
                  <a16:creationId xmlns:a16="http://schemas.microsoft.com/office/drawing/2014/main" id="{AA223938-358B-4846-9320-D1C2CA414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54175" y="7769225"/>
              <a:ext cx="696913" cy="738188"/>
            </a:xfrm>
            <a:custGeom>
              <a:avLst/>
              <a:gdLst>
                <a:gd name="T0" fmla="*/ 916 w 916"/>
                <a:gd name="T1" fmla="*/ 857 h 970"/>
                <a:gd name="T2" fmla="*/ 846 w 916"/>
                <a:gd name="T3" fmla="*/ 643 h 970"/>
                <a:gd name="T4" fmla="*/ 876 w 916"/>
                <a:gd name="T5" fmla="*/ 584 h 970"/>
                <a:gd name="T6" fmla="*/ 877 w 916"/>
                <a:gd name="T7" fmla="*/ 456 h 970"/>
                <a:gd name="T8" fmla="*/ 863 w 916"/>
                <a:gd name="T9" fmla="*/ 427 h 970"/>
                <a:gd name="T10" fmla="*/ 868 w 916"/>
                <a:gd name="T11" fmla="*/ 417 h 970"/>
                <a:gd name="T12" fmla="*/ 859 w 916"/>
                <a:gd name="T13" fmla="*/ 231 h 970"/>
                <a:gd name="T14" fmla="*/ 864 w 916"/>
                <a:gd name="T15" fmla="*/ 213 h 970"/>
                <a:gd name="T16" fmla="*/ 771 w 916"/>
                <a:gd name="T17" fmla="*/ 74 h 970"/>
                <a:gd name="T18" fmla="*/ 253 w 916"/>
                <a:gd name="T19" fmla="*/ 0 h 970"/>
                <a:gd name="T20" fmla="*/ 278 w 916"/>
                <a:gd name="T21" fmla="*/ 564 h 970"/>
                <a:gd name="T22" fmla="*/ 354 w 916"/>
                <a:gd name="T23" fmla="*/ 817 h 970"/>
                <a:gd name="T24" fmla="*/ 418 w 916"/>
                <a:gd name="T25" fmla="*/ 970 h 970"/>
                <a:gd name="T26" fmla="*/ 916 w 916"/>
                <a:gd name="T27" fmla="*/ 857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6" h="970">
                  <a:moveTo>
                    <a:pt x="916" y="857"/>
                  </a:moveTo>
                  <a:lnTo>
                    <a:pt x="846" y="643"/>
                  </a:lnTo>
                  <a:lnTo>
                    <a:pt x="876" y="584"/>
                  </a:lnTo>
                  <a:cubicBezTo>
                    <a:pt x="896" y="544"/>
                    <a:pt x="896" y="497"/>
                    <a:pt x="877" y="456"/>
                  </a:cubicBezTo>
                  <a:lnTo>
                    <a:pt x="863" y="427"/>
                  </a:lnTo>
                  <a:lnTo>
                    <a:pt x="868" y="417"/>
                  </a:lnTo>
                  <a:cubicBezTo>
                    <a:pt x="902" y="359"/>
                    <a:pt x="898" y="286"/>
                    <a:pt x="859" y="231"/>
                  </a:cubicBezTo>
                  <a:lnTo>
                    <a:pt x="864" y="213"/>
                  </a:lnTo>
                  <a:cubicBezTo>
                    <a:pt x="880" y="148"/>
                    <a:pt x="837" y="84"/>
                    <a:pt x="771" y="74"/>
                  </a:cubicBezTo>
                  <a:lnTo>
                    <a:pt x="253" y="0"/>
                  </a:lnTo>
                  <a:cubicBezTo>
                    <a:pt x="253" y="0"/>
                    <a:pt x="0" y="470"/>
                    <a:pt x="278" y="564"/>
                  </a:cubicBezTo>
                  <a:cubicBezTo>
                    <a:pt x="278" y="564"/>
                    <a:pt x="228" y="728"/>
                    <a:pt x="354" y="817"/>
                  </a:cubicBezTo>
                  <a:lnTo>
                    <a:pt x="418" y="970"/>
                  </a:lnTo>
                  <a:lnTo>
                    <a:pt x="916" y="857"/>
                  </a:lnTo>
                  <a:close/>
                </a:path>
              </a:pathLst>
            </a:custGeom>
            <a:solidFill>
              <a:srgbClr val="112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6" name="Freeform 41">
              <a:extLst>
                <a:ext uri="{FF2B5EF4-FFF2-40B4-BE49-F238E27FC236}">
                  <a16:creationId xmlns:a16="http://schemas.microsoft.com/office/drawing/2014/main" id="{654B8A40-C9E6-4399-BD1E-CFFC0F81E6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3450" y="6965950"/>
              <a:ext cx="1254125" cy="2698750"/>
            </a:xfrm>
            <a:custGeom>
              <a:avLst/>
              <a:gdLst>
                <a:gd name="T0" fmla="*/ 1513 w 1648"/>
                <a:gd name="T1" fmla="*/ 297 h 3548"/>
                <a:gd name="T2" fmla="*/ 664 w 1648"/>
                <a:gd name="T3" fmla="*/ 459 h 3548"/>
                <a:gd name="T4" fmla="*/ 540 w 1648"/>
                <a:gd name="T5" fmla="*/ 3548 h 3548"/>
                <a:gd name="T6" fmla="*/ 1540 w 1648"/>
                <a:gd name="T7" fmla="*/ 3548 h 3548"/>
                <a:gd name="T8" fmla="*/ 1287 w 1648"/>
                <a:gd name="T9" fmla="*/ 640 h 3548"/>
                <a:gd name="T10" fmla="*/ 1513 w 1648"/>
                <a:gd name="T11" fmla="*/ 297 h 3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8" h="3548">
                  <a:moveTo>
                    <a:pt x="1513" y="297"/>
                  </a:moveTo>
                  <a:cubicBezTo>
                    <a:pt x="1513" y="297"/>
                    <a:pt x="1079" y="0"/>
                    <a:pt x="664" y="459"/>
                  </a:cubicBezTo>
                  <a:cubicBezTo>
                    <a:pt x="0" y="1192"/>
                    <a:pt x="540" y="3548"/>
                    <a:pt x="540" y="3548"/>
                  </a:cubicBezTo>
                  <a:lnTo>
                    <a:pt x="1540" y="3548"/>
                  </a:lnTo>
                  <a:cubicBezTo>
                    <a:pt x="1540" y="3548"/>
                    <a:pt x="837" y="731"/>
                    <a:pt x="1287" y="640"/>
                  </a:cubicBezTo>
                  <a:cubicBezTo>
                    <a:pt x="1648" y="566"/>
                    <a:pt x="1513" y="297"/>
                    <a:pt x="1513" y="297"/>
                  </a:cubicBezTo>
                  <a:close/>
                </a:path>
              </a:pathLst>
            </a:custGeom>
            <a:solidFill>
              <a:srgbClr val="09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7" name="Freeform 42">
              <a:extLst>
                <a:ext uri="{FF2B5EF4-FFF2-40B4-BE49-F238E27FC236}">
                  <a16:creationId xmlns:a16="http://schemas.microsoft.com/office/drawing/2014/main" id="{820F3846-8F30-421B-B0C2-0F498958C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15838" y="8831263"/>
              <a:ext cx="2965450" cy="2003425"/>
            </a:xfrm>
            <a:custGeom>
              <a:avLst/>
              <a:gdLst>
                <a:gd name="T0" fmla="*/ 2691 w 3895"/>
                <a:gd name="T1" fmla="*/ 93 h 2633"/>
                <a:gd name="T2" fmla="*/ 2392 w 3895"/>
                <a:gd name="T3" fmla="*/ 0 h 2633"/>
                <a:gd name="T4" fmla="*/ 1722 w 3895"/>
                <a:gd name="T5" fmla="*/ 0 h 2633"/>
                <a:gd name="T6" fmla="*/ 968 w 3895"/>
                <a:gd name="T7" fmla="*/ 235 h 2633"/>
                <a:gd name="T8" fmla="*/ 560 w 3895"/>
                <a:gd name="T9" fmla="*/ 655 h 2633"/>
                <a:gd name="T10" fmla="*/ 0 w 3895"/>
                <a:gd name="T11" fmla="*/ 2633 h 2633"/>
                <a:gd name="T12" fmla="*/ 893 w 3895"/>
                <a:gd name="T13" fmla="*/ 2632 h 2633"/>
                <a:gd name="T14" fmla="*/ 3895 w 3895"/>
                <a:gd name="T15" fmla="*/ 2626 h 2633"/>
                <a:gd name="T16" fmla="*/ 3617 w 3895"/>
                <a:gd name="T17" fmla="*/ 1134 h 2633"/>
                <a:gd name="T18" fmla="*/ 2691 w 3895"/>
                <a:gd name="T19" fmla="*/ 93 h 2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95" h="2633">
                  <a:moveTo>
                    <a:pt x="2691" y="93"/>
                  </a:moveTo>
                  <a:lnTo>
                    <a:pt x="2392" y="0"/>
                  </a:lnTo>
                  <a:lnTo>
                    <a:pt x="1722" y="0"/>
                  </a:lnTo>
                  <a:lnTo>
                    <a:pt x="968" y="235"/>
                  </a:lnTo>
                  <a:cubicBezTo>
                    <a:pt x="770" y="297"/>
                    <a:pt x="616" y="455"/>
                    <a:pt x="560" y="655"/>
                  </a:cubicBezTo>
                  <a:lnTo>
                    <a:pt x="0" y="2633"/>
                  </a:lnTo>
                  <a:lnTo>
                    <a:pt x="893" y="2632"/>
                  </a:lnTo>
                  <a:lnTo>
                    <a:pt x="3895" y="2626"/>
                  </a:lnTo>
                  <a:lnTo>
                    <a:pt x="3617" y="1134"/>
                  </a:lnTo>
                  <a:cubicBezTo>
                    <a:pt x="3525" y="642"/>
                    <a:pt x="3169" y="242"/>
                    <a:pt x="2691" y="93"/>
                  </a:cubicBezTo>
                  <a:close/>
                </a:path>
              </a:pathLst>
            </a:custGeom>
            <a:solidFill>
              <a:srgbClr val="604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8" name="Freeform 43">
              <a:extLst>
                <a:ext uri="{FF2B5EF4-FFF2-40B4-BE49-F238E27FC236}">
                  <a16:creationId xmlns:a16="http://schemas.microsoft.com/office/drawing/2014/main" id="{85A61B14-EF55-4036-A292-63CEB1D88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8688" y="8388350"/>
              <a:ext cx="723900" cy="1233488"/>
            </a:xfrm>
            <a:custGeom>
              <a:avLst/>
              <a:gdLst>
                <a:gd name="T0" fmla="*/ 463 w 953"/>
                <a:gd name="T1" fmla="*/ 1618 h 1621"/>
                <a:gd name="T2" fmla="*/ 0 w 953"/>
                <a:gd name="T3" fmla="*/ 625 h 1621"/>
                <a:gd name="T4" fmla="*/ 134 w 953"/>
                <a:gd name="T5" fmla="*/ 583 h 1621"/>
                <a:gd name="T6" fmla="*/ 134 w 953"/>
                <a:gd name="T7" fmla="*/ 0 h 1621"/>
                <a:gd name="T8" fmla="*/ 800 w 953"/>
                <a:gd name="T9" fmla="*/ 0 h 1621"/>
                <a:gd name="T10" fmla="*/ 800 w 953"/>
                <a:gd name="T11" fmla="*/ 583 h 1621"/>
                <a:gd name="T12" fmla="*/ 953 w 953"/>
                <a:gd name="T13" fmla="*/ 631 h 1621"/>
                <a:gd name="T14" fmla="*/ 463 w 953"/>
                <a:gd name="T15" fmla="*/ 1618 h 1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3" h="1621">
                  <a:moveTo>
                    <a:pt x="463" y="1618"/>
                  </a:moveTo>
                  <a:cubicBezTo>
                    <a:pt x="255" y="1614"/>
                    <a:pt x="0" y="625"/>
                    <a:pt x="0" y="625"/>
                  </a:cubicBezTo>
                  <a:lnTo>
                    <a:pt x="134" y="583"/>
                  </a:lnTo>
                  <a:lnTo>
                    <a:pt x="134" y="0"/>
                  </a:lnTo>
                  <a:lnTo>
                    <a:pt x="800" y="0"/>
                  </a:lnTo>
                  <a:lnTo>
                    <a:pt x="800" y="583"/>
                  </a:lnTo>
                  <a:lnTo>
                    <a:pt x="953" y="631"/>
                  </a:lnTo>
                  <a:cubicBezTo>
                    <a:pt x="953" y="631"/>
                    <a:pt x="672" y="1621"/>
                    <a:pt x="463" y="1618"/>
                  </a:cubicBezTo>
                  <a:close/>
                </a:path>
              </a:pathLst>
            </a:custGeom>
            <a:solidFill>
              <a:srgbClr val="82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69" name="Freeform 44">
              <a:extLst>
                <a:ext uri="{FF2B5EF4-FFF2-40B4-BE49-F238E27FC236}">
                  <a16:creationId xmlns:a16="http://schemas.microsoft.com/office/drawing/2014/main" id="{FD84EDBF-A99A-42E3-B940-2B98D6F21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1675" y="8416925"/>
              <a:ext cx="1049338" cy="2386013"/>
            </a:xfrm>
            <a:custGeom>
              <a:avLst/>
              <a:gdLst>
                <a:gd name="T0" fmla="*/ 932 w 1378"/>
                <a:gd name="T1" fmla="*/ 3073 h 3134"/>
                <a:gd name="T2" fmla="*/ 932 w 1378"/>
                <a:gd name="T3" fmla="*/ 3073 h 3134"/>
                <a:gd name="T4" fmla="*/ 341 w 1378"/>
                <a:gd name="T5" fmla="*/ 2666 h 3134"/>
                <a:gd name="T6" fmla="*/ 0 w 1378"/>
                <a:gd name="T7" fmla="*/ 119 h 3134"/>
                <a:gd name="T8" fmla="*/ 542 w 1378"/>
                <a:gd name="T9" fmla="*/ 0 h 3134"/>
                <a:gd name="T10" fmla="*/ 1299 w 1378"/>
                <a:gd name="T11" fmla="*/ 2456 h 3134"/>
                <a:gd name="T12" fmla="*/ 932 w 1378"/>
                <a:gd name="T13" fmla="*/ 3073 h 3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78" h="3134">
                  <a:moveTo>
                    <a:pt x="932" y="3073"/>
                  </a:moveTo>
                  <a:lnTo>
                    <a:pt x="932" y="3073"/>
                  </a:lnTo>
                  <a:cubicBezTo>
                    <a:pt x="654" y="3134"/>
                    <a:pt x="383" y="2947"/>
                    <a:pt x="341" y="2666"/>
                  </a:cubicBezTo>
                  <a:lnTo>
                    <a:pt x="0" y="119"/>
                  </a:lnTo>
                  <a:lnTo>
                    <a:pt x="542" y="0"/>
                  </a:lnTo>
                  <a:lnTo>
                    <a:pt x="1299" y="2456"/>
                  </a:lnTo>
                  <a:cubicBezTo>
                    <a:pt x="1378" y="2729"/>
                    <a:pt x="1210" y="3012"/>
                    <a:pt x="932" y="3073"/>
                  </a:cubicBezTo>
                  <a:close/>
                </a:path>
              </a:pathLst>
            </a:custGeom>
            <a:solidFill>
              <a:srgbClr val="7D60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0" name="Freeform 45">
              <a:extLst>
                <a:ext uri="{FF2B5EF4-FFF2-40B4-BE49-F238E27FC236}">
                  <a16:creationId xmlns:a16="http://schemas.microsoft.com/office/drawing/2014/main" id="{1A543205-029A-43AA-9330-90EBAAFBB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84338" y="7629525"/>
              <a:ext cx="457200" cy="881063"/>
            </a:xfrm>
            <a:custGeom>
              <a:avLst/>
              <a:gdLst>
                <a:gd name="T0" fmla="*/ 601 w 601"/>
                <a:gd name="T1" fmla="*/ 1074 h 1158"/>
                <a:gd name="T2" fmla="*/ 286 w 601"/>
                <a:gd name="T3" fmla="*/ 1158 h 1158"/>
                <a:gd name="T4" fmla="*/ 0 w 601"/>
                <a:gd name="T5" fmla="*/ 84 h 1158"/>
                <a:gd name="T6" fmla="*/ 315 w 601"/>
                <a:gd name="T7" fmla="*/ 0 h 1158"/>
                <a:gd name="T8" fmla="*/ 601 w 601"/>
                <a:gd name="T9" fmla="*/ 107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1" h="1158">
                  <a:moveTo>
                    <a:pt x="601" y="1074"/>
                  </a:moveTo>
                  <a:lnTo>
                    <a:pt x="286" y="1158"/>
                  </a:lnTo>
                  <a:lnTo>
                    <a:pt x="0" y="84"/>
                  </a:lnTo>
                  <a:lnTo>
                    <a:pt x="315" y="0"/>
                  </a:lnTo>
                  <a:lnTo>
                    <a:pt x="601" y="1074"/>
                  </a:lnTo>
                  <a:close/>
                </a:path>
              </a:pathLst>
            </a:custGeom>
            <a:solidFill>
              <a:srgbClr val="F9D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ECE1A058-64D8-426E-AED2-BE56AE5F9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39494" y="7552916"/>
              <a:ext cx="545313" cy="1075570"/>
            </a:xfrm>
            <a:custGeom>
              <a:avLst/>
              <a:gdLst>
                <a:gd name="connsiteX0" fmla="*/ 416618 w 545313"/>
                <a:gd name="connsiteY0" fmla="*/ 742119 h 1075570"/>
                <a:gd name="connsiteX1" fmla="*/ 501094 w 545313"/>
                <a:gd name="connsiteY1" fmla="*/ 791480 h 1075570"/>
                <a:gd name="connsiteX2" fmla="*/ 542951 w 545313"/>
                <a:gd name="connsiteY2" fmla="*/ 947154 h 1075570"/>
                <a:gd name="connsiteX3" fmla="*/ 493483 w 545313"/>
                <a:gd name="connsiteY3" fmla="*/ 1031446 h 1075570"/>
                <a:gd name="connsiteX4" fmla="*/ 338232 w 545313"/>
                <a:gd name="connsiteY4" fmla="*/ 1073213 h 1075570"/>
                <a:gd name="connsiteX5" fmla="*/ 253757 w 545313"/>
                <a:gd name="connsiteY5" fmla="*/ 1023853 h 1075570"/>
                <a:gd name="connsiteX6" fmla="*/ 211899 w 545313"/>
                <a:gd name="connsiteY6" fmla="*/ 868178 h 1075570"/>
                <a:gd name="connsiteX7" fmla="*/ 261367 w 545313"/>
                <a:gd name="connsiteY7" fmla="*/ 783886 h 1075570"/>
                <a:gd name="connsiteX8" fmla="*/ 206772 w 545313"/>
                <a:gd name="connsiteY8" fmla="*/ 2365 h 1075570"/>
                <a:gd name="connsiteX9" fmla="*/ 291431 w 545313"/>
                <a:gd name="connsiteY9" fmla="*/ 51072 h 1075570"/>
                <a:gd name="connsiteX10" fmla="*/ 333379 w 545313"/>
                <a:gd name="connsiteY10" fmla="*/ 207845 h 1075570"/>
                <a:gd name="connsiteX11" fmla="*/ 284567 w 545313"/>
                <a:gd name="connsiteY11" fmla="*/ 292320 h 1075570"/>
                <a:gd name="connsiteX12" fmla="*/ 128215 w 545313"/>
                <a:gd name="connsiteY12" fmla="*/ 333416 h 1075570"/>
                <a:gd name="connsiteX13" fmla="*/ 43556 w 545313"/>
                <a:gd name="connsiteY13" fmla="*/ 284710 h 1075570"/>
                <a:gd name="connsiteX14" fmla="*/ 2371 w 545313"/>
                <a:gd name="connsiteY14" fmla="*/ 127936 h 1075570"/>
                <a:gd name="connsiteX15" fmla="*/ 51183 w 545313"/>
                <a:gd name="connsiteY15" fmla="*/ 43461 h 1075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45313" h="1075570">
                  <a:moveTo>
                    <a:pt x="416618" y="742119"/>
                  </a:moveTo>
                  <a:cubicBezTo>
                    <a:pt x="453148" y="732247"/>
                    <a:pt x="491200" y="754270"/>
                    <a:pt x="501094" y="791480"/>
                  </a:cubicBezTo>
                  <a:lnTo>
                    <a:pt x="542951" y="947154"/>
                  </a:lnTo>
                  <a:cubicBezTo>
                    <a:pt x="552844" y="984364"/>
                    <a:pt x="530774" y="1021574"/>
                    <a:pt x="493483" y="1031446"/>
                  </a:cubicBezTo>
                  <a:lnTo>
                    <a:pt x="338232" y="1073213"/>
                  </a:lnTo>
                  <a:cubicBezTo>
                    <a:pt x="301702" y="1083085"/>
                    <a:pt x="263650" y="1061063"/>
                    <a:pt x="253757" y="1023853"/>
                  </a:cubicBezTo>
                  <a:lnTo>
                    <a:pt x="211899" y="868178"/>
                  </a:lnTo>
                  <a:cubicBezTo>
                    <a:pt x="202006" y="830968"/>
                    <a:pt x="224076" y="793758"/>
                    <a:pt x="261367" y="783886"/>
                  </a:cubicBezTo>
                  <a:close/>
                  <a:moveTo>
                    <a:pt x="206772" y="2365"/>
                  </a:moveTo>
                  <a:cubicBezTo>
                    <a:pt x="244144" y="-7528"/>
                    <a:pt x="281516" y="14542"/>
                    <a:pt x="291431" y="51072"/>
                  </a:cubicBezTo>
                  <a:lnTo>
                    <a:pt x="333379" y="207845"/>
                  </a:lnTo>
                  <a:cubicBezTo>
                    <a:pt x="343294" y="244375"/>
                    <a:pt x="321176" y="282427"/>
                    <a:pt x="284567" y="292320"/>
                  </a:cubicBezTo>
                  <a:lnTo>
                    <a:pt x="128215" y="333416"/>
                  </a:lnTo>
                  <a:cubicBezTo>
                    <a:pt x="91606" y="343310"/>
                    <a:pt x="53471" y="321240"/>
                    <a:pt x="43556" y="284710"/>
                  </a:cubicBezTo>
                  <a:lnTo>
                    <a:pt x="2371" y="127936"/>
                  </a:lnTo>
                  <a:cubicBezTo>
                    <a:pt x="-7544" y="91407"/>
                    <a:pt x="14574" y="53355"/>
                    <a:pt x="51183" y="43461"/>
                  </a:cubicBezTo>
                  <a:close/>
                </a:path>
              </a:pathLst>
            </a:custGeom>
            <a:solidFill>
              <a:srgbClr val="F4BD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A65D5CC8-3749-4063-B7A9-1811A12EC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71112" y="7582982"/>
              <a:ext cx="481545" cy="1014942"/>
            </a:xfrm>
            <a:custGeom>
              <a:avLst/>
              <a:gdLst>
                <a:gd name="connsiteX0" fmla="*/ 376636 w 481545"/>
                <a:gd name="connsiteY0" fmla="*/ 743878 h 1014942"/>
                <a:gd name="connsiteX1" fmla="*/ 445978 w 481545"/>
                <a:gd name="connsiteY1" fmla="*/ 783397 h 1014942"/>
                <a:gd name="connsiteX2" fmla="*/ 479506 w 481545"/>
                <a:gd name="connsiteY2" fmla="*/ 910312 h 1014942"/>
                <a:gd name="connsiteX3" fmla="*/ 439882 w 481545"/>
                <a:gd name="connsiteY3" fmla="*/ 979469 h 1014942"/>
                <a:gd name="connsiteX4" fmla="*/ 313390 w 481545"/>
                <a:gd name="connsiteY4" fmla="*/ 1012908 h 1014942"/>
                <a:gd name="connsiteX5" fmla="*/ 244048 w 481545"/>
                <a:gd name="connsiteY5" fmla="*/ 973390 h 1014942"/>
                <a:gd name="connsiteX6" fmla="*/ 210520 w 481545"/>
                <a:gd name="connsiteY6" fmla="*/ 846474 h 1014942"/>
                <a:gd name="connsiteX7" fmla="*/ 250144 w 481545"/>
                <a:gd name="connsiteY7" fmla="*/ 777317 h 1014942"/>
                <a:gd name="connsiteX8" fmla="*/ 168169 w 481545"/>
                <a:gd name="connsiteY8" fmla="*/ 1776 h 1014942"/>
                <a:gd name="connsiteX9" fmla="*/ 236550 w 481545"/>
                <a:gd name="connsiteY9" fmla="*/ 42162 h 1014942"/>
                <a:gd name="connsiteX10" fmla="*/ 270741 w 481545"/>
                <a:gd name="connsiteY10" fmla="*/ 169416 h 1014942"/>
                <a:gd name="connsiteX11" fmla="*/ 230472 w 481545"/>
                <a:gd name="connsiteY11" fmla="*/ 237996 h 1014942"/>
                <a:gd name="connsiteX12" fmla="*/ 104346 w 481545"/>
                <a:gd name="connsiteY12" fmla="*/ 272286 h 1014942"/>
                <a:gd name="connsiteX13" fmla="*/ 35965 w 481545"/>
                <a:gd name="connsiteY13" fmla="*/ 231900 h 1014942"/>
                <a:gd name="connsiteX14" fmla="*/ 1774 w 481545"/>
                <a:gd name="connsiteY14" fmla="*/ 104646 h 1014942"/>
                <a:gd name="connsiteX15" fmla="*/ 41283 w 481545"/>
                <a:gd name="connsiteY15" fmla="*/ 36066 h 1014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81545" h="1014942">
                  <a:moveTo>
                    <a:pt x="376636" y="743878"/>
                  </a:moveTo>
                  <a:cubicBezTo>
                    <a:pt x="407116" y="735518"/>
                    <a:pt x="437596" y="753758"/>
                    <a:pt x="445978" y="783397"/>
                  </a:cubicBezTo>
                  <a:lnTo>
                    <a:pt x="479506" y="910312"/>
                  </a:lnTo>
                  <a:cubicBezTo>
                    <a:pt x="487888" y="940711"/>
                    <a:pt x="469600" y="971110"/>
                    <a:pt x="439882" y="979469"/>
                  </a:cubicBezTo>
                  <a:lnTo>
                    <a:pt x="313390" y="1012908"/>
                  </a:lnTo>
                  <a:cubicBezTo>
                    <a:pt x="282910" y="1021268"/>
                    <a:pt x="252430" y="1003029"/>
                    <a:pt x="244048" y="973390"/>
                  </a:cubicBezTo>
                  <a:lnTo>
                    <a:pt x="210520" y="846474"/>
                  </a:lnTo>
                  <a:cubicBezTo>
                    <a:pt x="202138" y="816075"/>
                    <a:pt x="220426" y="785676"/>
                    <a:pt x="250144" y="777317"/>
                  </a:cubicBezTo>
                  <a:close/>
                  <a:moveTo>
                    <a:pt x="168169" y="1776"/>
                  </a:moveTo>
                  <a:cubicBezTo>
                    <a:pt x="197801" y="-5844"/>
                    <a:pt x="228952" y="11682"/>
                    <a:pt x="236550" y="42162"/>
                  </a:cubicBezTo>
                  <a:lnTo>
                    <a:pt x="270741" y="169416"/>
                  </a:lnTo>
                  <a:cubicBezTo>
                    <a:pt x="278339" y="199134"/>
                    <a:pt x="260864" y="230376"/>
                    <a:pt x="230472" y="237996"/>
                  </a:cubicBezTo>
                  <a:lnTo>
                    <a:pt x="104346" y="272286"/>
                  </a:lnTo>
                  <a:cubicBezTo>
                    <a:pt x="74714" y="279906"/>
                    <a:pt x="43563" y="262380"/>
                    <a:pt x="35965" y="231900"/>
                  </a:cubicBezTo>
                  <a:lnTo>
                    <a:pt x="1774" y="104646"/>
                  </a:lnTo>
                  <a:cubicBezTo>
                    <a:pt x="-5824" y="74928"/>
                    <a:pt x="11651" y="43686"/>
                    <a:pt x="41283" y="36066"/>
                  </a:cubicBezTo>
                  <a:close/>
                </a:path>
              </a:pathLst>
            </a:custGeom>
            <a:solidFill>
              <a:srgbClr val="FF6D4A">
                <a:alpha val="40000"/>
              </a:srgbClr>
            </a:solidFill>
            <a:ln>
              <a:noFill/>
            </a:ln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3" name="Freeform 50">
              <a:extLst>
                <a:ext uri="{FF2B5EF4-FFF2-40B4-BE49-F238E27FC236}">
                  <a16:creationId xmlns:a16="http://schemas.microsoft.com/office/drawing/2014/main" id="{1E645977-F2CD-48BE-ACDB-7434BB5A5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54175" y="7769225"/>
              <a:ext cx="685800" cy="490538"/>
            </a:xfrm>
            <a:custGeom>
              <a:avLst/>
              <a:gdLst>
                <a:gd name="T0" fmla="*/ 876 w 902"/>
                <a:gd name="T1" fmla="*/ 584 h 643"/>
                <a:gd name="T2" fmla="*/ 877 w 902"/>
                <a:gd name="T3" fmla="*/ 456 h 643"/>
                <a:gd name="T4" fmla="*/ 863 w 902"/>
                <a:gd name="T5" fmla="*/ 427 h 643"/>
                <a:gd name="T6" fmla="*/ 868 w 902"/>
                <a:gd name="T7" fmla="*/ 417 h 643"/>
                <a:gd name="T8" fmla="*/ 859 w 902"/>
                <a:gd name="T9" fmla="*/ 231 h 643"/>
                <a:gd name="T10" fmla="*/ 864 w 902"/>
                <a:gd name="T11" fmla="*/ 213 h 643"/>
                <a:gd name="T12" fmla="*/ 771 w 902"/>
                <a:gd name="T13" fmla="*/ 74 h 643"/>
                <a:gd name="T14" fmla="*/ 253 w 902"/>
                <a:gd name="T15" fmla="*/ 0 h 643"/>
                <a:gd name="T16" fmla="*/ 278 w 902"/>
                <a:gd name="T17" fmla="*/ 564 h 643"/>
                <a:gd name="T18" fmla="*/ 846 w 902"/>
                <a:gd name="T19" fmla="*/ 643 h 643"/>
                <a:gd name="T20" fmla="*/ 876 w 902"/>
                <a:gd name="T21" fmla="*/ 584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2" h="643">
                  <a:moveTo>
                    <a:pt x="876" y="584"/>
                  </a:moveTo>
                  <a:cubicBezTo>
                    <a:pt x="896" y="544"/>
                    <a:pt x="896" y="497"/>
                    <a:pt x="877" y="456"/>
                  </a:cubicBezTo>
                  <a:lnTo>
                    <a:pt x="863" y="427"/>
                  </a:lnTo>
                  <a:lnTo>
                    <a:pt x="868" y="417"/>
                  </a:lnTo>
                  <a:cubicBezTo>
                    <a:pt x="902" y="359"/>
                    <a:pt x="898" y="286"/>
                    <a:pt x="859" y="231"/>
                  </a:cubicBezTo>
                  <a:lnTo>
                    <a:pt x="864" y="213"/>
                  </a:lnTo>
                  <a:cubicBezTo>
                    <a:pt x="880" y="148"/>
                    <a:pt x="837" y="84"/>
                    <a:pt x="771" y="74"/>
                  </a:cubicBezTo>
                  <a:lnTo>
                    <a:pt x="253" y="0"/>
                  </a:lnTo>
                  <a:cubicBezTo>
                    <a:pt x="253" y="0"/>
                    <a:pt x="0" y="470"/>
                    <a:pt x="278" y="564"/>
                  </a:cubicBezTo>
                  <a:lnTo>
                    <a:pt x="846" y="643"/>
                  </a:lnTo>
                  <a:lnTo>
                    <a:pt x="876" y="584"/>
                  </a:lnTo>
                  <a:close/>
                </a:path>
              </a:pathLst>
            </a:custGeom>
            <a:solidFill>
              <a:srgbClr val="82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4" name="Freeform 51">
              <a:extLst>
                <a:ext uri="{FF2B5EF4-FFF2-40B4-BE49-F238E27FC236}">
                  <a16:creationId xmlns:a16="http://schemas.microsoft.com/office/drawing/2014/main" id="{26EEA32D-1953-4BF8-B8DB-5A1A10150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3413" y="7118350"/>
              <a:ext cx="1350963" cy="1471613"/>
            </a:xfrm>
            <a:custGeom>
              <a:avLst/>
              <a:gdLst>
                <a:gd name="T0" fmla="*/ 1661 w 1776"/>
                <a:gd name="T1" fmla="*/ 815 h 1934"/>
                <a:gd name="T2" fmla="*/ 1078 w 1776"/>
                <a:gd name="T3" fmla="*/ 1907 h 1934"/>
                <a:gd name="T4" fmla="*/ 115 w 1776"/>
                <a:gd name="T5" fmla="*/ 1077 h 1934"/>
                <a:gd name="T6" fmla="*/ 739 w 1776"/>
                <a:gd name="T7" fmla="*/ 68 h 1934"/>
                <a:gd name="T8" fmla="*/ 1661 w 1776"/>
                <a:gd name="T9" fmla="*/ 815 h 1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6" h="1934">
                  <a:moveTo>
                    <a:pt x="1661" y="815"/>
                  </a:moveTo>
                  <a:cubicBezTo>
                    <a:pt x="1776" y="1497"/>
                    <a:pt x="1391" y="1886"/>
                    <a:pt x="1078" y="1907"/>
                  </a:cubicBezTo>
                  <a:cubicBezTo>
                    <a:pt x="672" y="1934"/>
                    <a:pt x="230" y="1758"/>
                    <a:pt x="115" y="1077"/>
                  </a:cubicBezTo>
                  <a:cubicBezTo>
                    <a:pt x="0" y="396"/>
                    <a:pt x="339" y="135"/>
                    <a:pt x="739" y="68"/>
                  </a:cubicBezTo>
                  <a:cubicBezTo>
                    <a:pt x="1139" y="0"/>
                    <a:pt x="1545" y="134"/>
                    <a:pt x="1661" y="815"/>
                  </a:cubicBezTo>
                  <a:close/>
                </a:path>
              </a:pathLst>
            </a:custGeom>
            <a:solidFill>
              <a:srgbClr val="935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5" name="Freeform 52">
              <a:extLst>
                <a:ext uri="{FF2B5EF4-FFF2-40B4-BE49-F238E27FC236}">
                  <a16:creationId xmlns:a16="http://schemas.microsoft.com/office/drawing/2014/main" id="{CE6BAB79-B48F-45F4-B812-033FF2393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82600" y="6797675"/>
              <a:ext cx="1457325" cy="1593850"/>
            </a:xfrm>
            <a:custGeom>
              <a:avLst/>
              <a:gdLst>
                <a:gd name="T0" fmla="*/ 1440 w 1915"/>
                <a:gd name="T1" fmla="*/ 453 h 2094"/>
                <a:gd name="T2" fmla="*/ 16 w 1915"/>
                <a:gd name="T3" fmla="*/ 1246 h 2094"/>
                <a:gd name="T4" fmla="*/ 579 w 1915"/>
                <a:gd name="T5" fmla="*/ 2087 h 2094"/>
                <a:gd name="T6" fmla="*/ 475 w 1915"/>
                <a:gd name="T7" fmla="*/ 1617 h 2094"/>
                <a:gd name="T8" fmla="*/ 1475 w 1915"/>
                <a:gd name="T9" fmla="*/ 777 h 2094"/>
                <a:gd name="T10" fmla="*/ 1845 w 1915"/>
                <a:gd name="T11" fmla="*/ 1158 h 2094"/>
                <a:gd name="T12" fmla="*/ 1701 w 1915"/>
                <a:gd name="T13" fmla="*/ 466 h 2094"/>
                <a:gd name="T14" fmla="*/ 1440 w 1915"/>
                <a:gd name="T15" fmla="*/ 453 h 2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15" h="2094">
                  <a:moveTo>
                    <a:pt x="1440" y="453"/>
                  </a:moveTo>
                  <a:cubicBezTo>
                    <a:pt x="552" y="0"/>
                    <a:pt x="0" y="660"/>
                    <a:pt x="16" y="1246"/>
                  </a:cubicBezTo>
                  <a:cubicBezTo>
                    <a:pt x="26" y="1601"/>
                    <a:pt x="204" y="2053"/>
                    <a:pt x="579" y="2087"/>
                  </a:cubicBezTo>
                  <a:cubicBezTo>
                    <a:pt x="662" y="2094"/>
                    <a:pt x="404" y="1638"/>
                    <a:pt x="475" y="1617"/>
                  </a:cubicBezTo>
                  <a:cubicBezTo>
                    <a:pt x="1431" y="1334"/>
                    <a:pt x="1475" y="777"/>
                    <a:pt x="1475" y="777"/>
                  </a:cubicBezTo>
                  <a:cubicBezTo>
                    <a:pt x="1475" y="777"/>
                    <a:pt x="1529" y="1018"/>
                    <a:pt x="1845" y="1158"/>
                  </a:cubicBezTo>
                  <a:cubicBezTo>
                    <a:pt x="1903" y="1183"/>
                    <a:pt x="1915" y="690"/>
                    <a:pt x="1701" y="466"/>
                  </a:cubicBezTo>
                  <a:cubicBezTo>
                    <a:pt x="1611" y="371"/>
                    <a:pt x="1440" y="453"/>
                    <a:pt x="1440" y="453"/>
                  </a:cubicBezTo>
                  <a:close/>
                </a:path>
              </a:pathLst>
            </a:custGeom>
            <a:solidFill>
              <a:srgbClr val="112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6" name="Freeform 53">
              <a:extLst>
                <a:ext uri="{FF2B5EF4-FFF2-40B4-BE49-F238E27FC236}">
                  <a16:creationId xmlns:a16="http://schemas.microsoft.com/office/drawing/2014/main" id="{0E7AF9AF-81D1-4910-9A2A-F742B24D4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2463" y="7912100"/>
              <a:ext cx="314325" cy="271463"/>
            </a:xfrm>
            <a:custGeom>
              <a:avLst/>
              <a:gdLst>
                <a:gd name="T0" fmla="*/ 371 w 415"/>
                <a:gd name="T1" fmla="*/ 289 h 358"/>
                <a:gd name="T2" fmla="*/ 128 w 415"/>
                <a:gd name="T3" fmla="*/ 298 h 358"/>
                <a:gd name="T4" fmla="*/ 44 w 415"/>
                <a:gd name="T5" fmla="*/ 70 h 358"/>
                <a:gd name="T6" fmla="*/ 287 w 415"/>
                <a:gd name="T7" fmla="*/ 61 h 358"/>
                <a:gd name="T8" fmla="*/ 371 w 415"/>
                <a:gd name="T9" fmla="*/ 289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5" h="358">
                  <a:moveTo>
                    <a:pt x="371" y="289"/>
                  </a:moveTo>
                  <a:cubicBezTo>
                    <a:pt x="327" y="354"/>
                    <a:pt x="218" y="358"/>
                    <a:pt x="128" y="298"/>
                  </a:cubicBezTo>
                  <a:cubicBezTo>
                    <a:pt x="38" y="238"/>
                    <a:pt x="0" y="136"/>
                    <a:pt x="44" y="70"/>
                  </a:cubicBezTo>
                  <a:cubicBezTo>
                    <a:pt x="88" y="4"/>
                    <a:pt x="197" y="0"/>
                    <a:pt x="287" y="61"/>
                  </a:cubicBezTo>
                  <a:cubicBezTo>
                    <a:pt x="377" y="121"/>
                    <a:pt x="415" y="223"/>
                    <a:pt x="371" y="289"/>
                  </a:cubicBezTo>
                  <a:close/>
                </a:path>
              </a:pathLst>
            </a:custGeom>
            <a:solidFill>
              <a:srgbClr val="935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7" name="Freeform 54">
              <a:extLst>
                <a:ext uri="{FF2B5EF4-FFF2-40B4-BE49-F238E27FC236}">
                  <a16:creationId xmlns:a16="http://schemas.microsoft.com/office/drawing/2014/main" id="{5B682060-D789-4A86-9025-ABE134ECE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14475" y="7875588"/>
              <a:ext cx="106363" cy="274638"/>
            </a:xfrm>
            <a:custGeom>
              <a:avLst/>
              <a:gdLst>
                <a:gd name="T0" fmla="*/ 55 w 139"/>
                <a:gd name="T1" fmla="*/ 360 h 360"/>
                <a:gd name="T2" fmla="*/ 14 w 139"/>
                <a:gd name="T3" fmla="*/ 360 h 360"/>
                <a:gd name="T4" fmla="*/ 0 w 139"/>
                <a:gd name="T5" fmla="*/ 347 h 360"/>
                <a:gd name="T6" fmla="*/ 14 w 139"/>
                <a:gd name="T7" fmla="*/ 334 h 360"/>
                <a:gd name="T8" fmla="*/ 55 w 139"/>
                <a:gd name="T9" fmla="*/ 334 h 360"/>
                <a:gd name="T10" fmla="*/ 97 w 139"/>
                <a:gd name="T11" fmla="*/ 315 h 360"/>
                <a:gd name="T12" fmla="*/ 110 w 139"/>
                <a:gd name="T13" fmla="*/ 270 h 360"/>
                <a:gd name="T14" fmla="*/ 72 w 139"/>
                <a:gd name="T15" fmla="*/ 16 h 360"/>
                <a:gd name="T16" fmla="*/ 83 w 139"/>
                <a:gd name="T17" fmla="*/ 1 h 360"/>
                <a:gd name="T18" fmla="*/ 98 w 139"/>
                <a:gd name="T19" fmla="*/ 12 h 360"/>
                <a:gd name="T20" fmla="*/ 136 w 139"/>
                <a:gd name="T21" fmla="*/ 267 h 360"/>
                <a:gd name="T22" fmla="*/ 117 w 139"/>
                <a:gd name="T23" fmla="*/ 332 h 360"/>
                <a:gd name="T24" fmla="*/ 55 w 139"/>
                <a:gd name="T2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" h="360">
                  <a:moveTo>
                    <a:pt x="55" y="360"/>
                  </a:moveTo>
                  <a:lnTo>
                    <a:pt x="14" y="360"/>
                  </a:lnTo>
                  <a:cubicBezTo>
                    <a:pt x="6" y="360"/>
                    <a:pt x="0" y="354"/>
                    <a:pt x="0" y="347"/>
                  </a:cubicBezTo>
                  <a:cubicBezTo>
                    <a:pt x="0" y="340"/>
                    <a:pt x="6" y="334"/>
                    <a:pt x="14" y="334"/>
                  </a:cubicBezTo>
                  <a:lnTo>
                    <a:pt x="55" y="334"/>
                  </a:lnTo>
                  <a:cubicBezTo>
                    <a:pt x="71" y="334"/>
                    <a:pt x="86" y="327"/>
                    <a:pt x="97" y="315"/>
                  </a:cubicBezTo>
                  <a:cubicBezTo>
                    <a:pt x="107" y="303"/>
                    <a:pt x="112" y="286"/>
                    <a:pt x="110" y="270"/>
                  </a:cubicBezTo>
                  <a:lnTo>
                    <a:pt x="72" y="16"/>
                  </a:lnTo>
                  <a:cubicBezTo>
                    <a:pt x="71" y="9"/>
                    <a:pt x="76" y="2"/>
                    <a:pt x="83" y="1"/>
                  </a:cubicBezTo>
                  <a:cubicBezTo>
                    <a:pt x="90" y="0"/>
                    <a:pt x="97" y="5"/>
                    <a:pt x="98" y="12"/>
                  </a:cubicBezTo>
                  <a:lnTo>
                    <a:pt x="136" y="267"/>
                  </a:lnTo>
                  <a:cubicBezTo>
                    <a:pt x="139" y="290"/>
                    <a:pt x="132" y="314"/>
                    <a:pt x="117" y="332"/>
                  </a:cubicBezTo>
                  <a:cubicBezTo>
                    <a:pt x="101" y="350"/>
                    <a:pt x="79" y="360"/>
                    <a:pt x="55" y="360"/>
                  </a:cubicBezTo>
                  <a:close/>
                </a:path>
              </a:pathLst>
            </a:custGeom>
            <a:solidFill>
              <a:srgbClr val="82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97394FE2-2CC5-4DF0-88CE-1E07BF0FB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14696" y="8359982"/>
              <a:ext cx="204409" cy="209212"/>
            </a:xfrm>
            <a:custGeom>
              <a:avLst/>
              <a:gdLst>
                <a:gd name="connsiteX0" fmla="*/ 49232 w 204409"/>
                <a:gd name="connsiteY0" fmla="*/ 176653 h 209212"/>
                <a:gd name="connsiteX1" fmla="*/ 69806 w 204409"/>
                <a:gd name="connsiteY1" fmla="*/ 188576 h 209212"/>
                <a:gd name="connsiteX2" fmla="*/ 58376 w 204409"/>
                <a:gd name="connsiteY2" fmla="*/ 208696 h 209212"/>
                <a:gd name="connsiteX3" fmla="*/ 37040 w 204409"/>
                <a:gd name="connsiteY3" fmla="*/ 196773 h 209212"/>
                <a:gd name="connsiteX4" fmla="*/ 49232 w 204409"/>
                <a:gd name="connsiteY4" fmla="*/ 176653 h 209212"/>
                <a:gd name="connsiteX5" fmla="*/ 115907 w 204409"/>
                <a:gd name="connsiteY5" fmla="*/ 158416 h 209212"/>
                <a:gd name="connsiteX6" fmla="*/ 137243 w 204409"/>
                <a:gd name="connsiteY6" fmla="*/ 169846 h 209212"/>
                <a:gd name="connsiteX7" fmla="*/ 125051 w 204409"/>
                <a:gd name="connsiteY7" fmla="*/ 191182 h 209212"/>
                <a:gd name="connsiteX8" fmla="*/ 104477 w 204409"/>
                <a:gd name="connsiteY8" fmla="*/ 178990 h 209212"/>
                <a:gd name="connsiteX9" fmla="*/ 115907 w 204409"/>
                <a:gd name="connsiteY9" fmla="*/ 158416 h 209212"/>
                <a:gd name="connsiteX10" fmla="*/ 182877 w 204409"/>
                <a:gd name="connsiteY10" fmla="*/ 140192 h 209212"/>
                <a:gd name="connsiteX11" fmla="*/ 203871 w 204409"/>
                <a:gd name="connsiteY11" fmla="*/ 152384 h 209212"/>
                <a:gd name="connsiteX12" fmla="*/ 191431 w 204409"/>
                <a:gd name="connsiteY12" fmla="*/ 172958 h 209212"/>
                <a:gd name="connsiteX13" fmla="*/ 170437 w 204409"/>
                <a:gd name="connsiteY13" fmla="*/ 161528 h 209212"/>
                <a:gd name="connsiteX14" fmla="*/ 182877 w 204409"/>
                <a:gd name="connsiteY14" fmla="*/ 140192 h 209212"/>
                <a:gd name="connsiteX15" fmla="*/ 31450 w 204409"/>
                <a:gd name="connsiteY15" fmla="*/ 106803 h 209212"/>
                <a:gd name="connsiteX16" fmla="*/ 51570 w 204409"/>
                <a:gd name="connsiteY16" fmla="*/ 118726 h 209212"/>
                <a:gd name="connsiteX17" fmla="*/ 39647 w 204409"/>
                <a:gd name="connsiteY17" fmla="*/ 138846 h 209212"/>
                <a:gd name="connsiteX18" fmla="*/ 19527 w 204409"/>
                <a:gd name="connsiteY18" fmla="*/ 126923 h 209212"/>
                <a:gd name="connsiteX19" fmla="*/ 31450 w 204409"/>
                <a:gd name="connsiteY19" fmla="*/ 106803 h 209212"/>
                <a:gd name="connsiteX20" fmla="*/ 98445 w 204409"/>
                <a:gd name="connsiteY20" fmla="*/ 89341 h 209212"/>
                <a:gd name="connsiteX21" fmla="*/ 119019 w 204409"/>
                <a:gd name="connsiteY21" fmla="*/ 101264 h 209212"/>
                <a:gd name="connsiteX22" fmla="*/ 107589 w 204409"/>
                <a:gd name="connsiteY22" fmla="*/ 121384 h 209212"/>
                <a:gd name="connsiteX23" fmla="*/ 86253 w 204409"/>
                <a:gd name="connsiteY23" fmla="*/ 109461 h 209212"/>
                <a:gd name="connsiteX24" fmla="*/ 98445 w 204409"/>
                <a:gd name="connsiteY24" fmla="*/ 89341 h 209212"/>
                <a:gd name="connsiteX25" fmla="*/ 163532 w 204409"/>
                <a:gd name="connsiteY25" fmla="*/ 71104 h 209212"/>
                <a:gd name="connsiteX26" fmla="*/ 184868 w 204409"/>
                <a:gd name="connsiteY26" fmla="*/ 82534 h 209212"/>
                <a:gd name="connsiteX27" fmla="*/ 172676 w 204409"/>
                <a:gd name="connsiteY27" fmla="*/ 103870 h 209212"/>
                <a:gd name="connsiteX28" fmla="*/ 152102 w 204409"/>
                <a:gd name="connsiteY28" fmla="*/ 91678 h 209212"/>
                <a:gd name="connsiteX29" fmla="*/ 163532 w 204409"/>
                <a:gd name="connsiteY29" fmla="*/ 71104 h 209212"/>
                <a:gd name="connsiteX30" fmla="*/ 12720 w 204409"/>
                <a:gd name="connsiteY30" fmla="*/ 35417 h 209212"/>
                <a:gd name="connsiteX31" fmla="*/ 34056 w 204409"/>
                <a:gd name="connsiteY31" fmla="*/ 47609 h 209212"/>
                <a:gd name="connsiteX32" fmla="*/ 21864 w 204409"/>
                <a:gd name="connsiteY32" fmla="*/ 68945 h 209212"/>
                <a:gd name="connsiteX33" fmla="*/ 528 w 204409"/>
                <a:gd name="connsiteY33" fmla="*/ 56753 h 209212"/>
                <a:gd name="connsiteX34" fmla="*/ 12720 w 204409"/>
                <a:gd name="connsiteY34" fmla="*/ 35417 h 209212"/>
                <a:gd name="connsiteX35" fmla="*/ 79690 w 204409"/>
                <a:gd name="connsiteY35" fmla="*/ 18000 h 209212"/>
                <a:gd name="connsiteX36" fmla="*/ 100684 w 204409"/>
                <a:gd name="connsiteY36" fmla="*/ 30441 h 209212"/>
                <a:gd name="connsiteX37" fmla="*/ 88244 w 204409"/>
                <a:gd name="connsiteY37" fmla="*/ 51435 h 209212"/>
                <a:gd name="connsiteX38" fmla="*/ 67250 w 204409"/>
                <a:gd name="connsiteY38" fmla="*/ 38995 h 209212"/>
                <a:gd name="connsiteX39" fmla="*/ 79690 w 204409"/>
                <a:gd name="connsiteY39" fmla="*/ 18000 h 209212"/>
                <a:gd name="connsiteX40" fmla="*/ 145750 w 204409"/>
                <a:gd name="connsiteY40" fmla="*/ 538 h 209212"/>
                <a:gd name="connsiteX41" fmla="*/ 165870 w 204409"/>
                <a:gd name="connsiteY41" fmla="*/ 12979 h 209212"/>
                <a:gd name="connsiteX42" fmla="*/ 153947 w 204409"/>
                <a:gd name="connsiteY42" fmla="*/ 33973 h 209212"/>
                <a:gd name="connsiteX43" fmla="*/ 133827 w 204409"/>
                <a:gd name="connsiteY43" fmla="*/ 21532 h 209212"/>
                <a:gd name="connsiteX44" fmla="*/ 145750 w 204409"/>
                <a:gd name="connsiteY44" fmla="*/ 538 h 209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04409" h="209212">
                  <a:moveTo>
                    <a:pt x="49232" y="176653"/>
                  </a:moveTo>
                  <a:cubicBezTo>
                    <a:pt x="58376" y="174418"/>
                    <a:pt x="67520" y="179634"/>
                    <a:pt x="69806" y="188576"/>
                  </a:cubicBezTo>
                  <a:cubicBezTo>
                    <a:pt x="72854" y="197518"/>
                    <a:pt x="67520" y="206460"/>
                    <a:pt x="58376" y="208696"/>
                  </a:cubicBezTo>
                  <a:cubicBezTo>
                    <a:pt x="49232" y="210931"/>
                    <a:pt x="39326" y="205715"/>
                    <a:pt x="37040" y="196773"/>
                  </a:cubicBezTo>
                  <a:cubicBezTo>
                    <a:pt x="34754" y="187831"/>
                    <a:pt x="40088" y="178889"/>
                    <a:pt x="49232" y="176653"/>
                  </a:cubicBezTo>
                  <a:close/>
                  <a:moveTo>
                    <a:pt x="115907" y="158416"/>
                  </a:moveTo>
                  <a:cubicBezTo>
                    <a:pt x="125051" y="155368"/>
                    <a:pt x="134957" y="160702"/>
                    <a:pt x="137243" y="169846"/>
                  </a:cubicBezTo>
                  <a:cubicBezTo>
                    <a:pt x="139529" y="178990"/>
                    <a:pt x="134195" y="188134"/>
                    <a:pt x="125051" y="191182"/>
                  </a:cubicBezTo>
                  <a:cubicBezTo>
                    <a:pt x="115907" y="193468"/>
                    <a:pt x="106763" y="188134"/>
                    <a:pt x="104477" y="178990"/>
                  </a:cubicBezTo>
                  <a:cubicBezTo>
                    <a:pt x="101429" y="169846"/>
                    <a:pt x="107525" y="160702"/>
                    <a:pt x="115907" y="158416"/>
                  </a:cubicBezTo>
                  <a:close/>
                  <a:moveTo>
                    <a:pt x="182877" y="140192"/>
                  </a:moveTo>
                  <a:cubicBezTo>
                    <a:pt x="192208" y="137906"/>
                    <a:pt x="201539" y="143240"/>
                    <a:pt x="203871" y="152384"/>
                  </a:cubicBezTo>
                  <a:cubicBezTo>
                    <a:pt x="206204" y="161528"/>
                    <a:pt x="200761" y="170672"/>
                    <a:pt x="191431" y="172958"/>
                  </a:cubicBezTo>
                  <a:cubicBezTo>
                    <a:pt x="182100" y="176006"/>
                    <a:pt x="172769" y="169910"/>
                    <a:pt x="170437" y="161528"/>
                  </a:cubicBezTo>
                  <a:cubicBezTo>
                    <a:pt x="168104" y="152384"/>
                    <a:pt x="173547" y="142478"/>
                    <a:pt x="182877" y="140192"/>
                  </a:cubicBezTo>
                  <a:close/>
                  <a:moveTo>
                    <a:pt x="31450" y="106803"/>
                  </a:moveTo>
                  <a:cubicBezTo>
                    <a:pt x="40392" y="104568"/>
                    <a:pt x="49334" y="109784"/>
                    <a:pt x="51570" y="118726"/>
                  </a:cubicBezTo>
                  <a:cubicBezTo>
                    <a:pt x="53805" y="127668"/>
                    <a:pt x="48589" y="136610"/>
                    <a:pt x="39647" y="138846"/>
                  </a:cubicBezTo>
                  <a:cubicBezTo>
                    <a:pt x="30705" y="141081"/>
                    <a:pt x="21763" y="135865"/>
                    <a:pt x="19527" y="126923"/>
                  </a:cubicBezTo>
                  <a:cubicBezTo>
                    <a:pt x="17292" y="118726"/>
                    <a:pt x="22508" y="109039"/>
                    <a:pt x="31450" y="106803"/>
                  </a:cubicBezTo>
                  <a:close/>
                  <a:moveTo>
                    <a:pt x="98445" y="89341"/>
                  </a:moveTo>
                  <a:cubicBezTo>
                    <a:pt x="107589" y="87106"/>
                    <a:pt x="116733" y="92322"/>
                    <a:pt x="119019" y="101264"/>
                  </a:cubicBezTo>
                  <a:cubicBezTo>
                    <a:pt x="122067" y="110206"/>
                    <a:pt x="115971" y="119148"/>
                    <a:pt x="107589" y="121384"/>
                  </a:cubicBezTo>
                  <a:cubicBezTo>
                    <a:pt x="98445" y="123619"/>
                    <a:pt x="88539" y="118403"/>
                    <a:pt x="86253" y="109461"/>
                  </a:cubicBezTo>
                  <a:cubicBezTo>
                    <a:pt x="83967" y="100519"/>
                    <a:pt x="89301" y="91577"/>
                    <a:pt x="98445" y="89341"/>
                  </a:cubicBezTo>
                  <a:close/>
                  <a:moveTo>
                    <a:pt x="163532" y="71104"/>
                  </a:moveTo>
                  <a:cubicBezTo>
                    <a:pt x="172676" y="68056"/>
                    <a:pt x="182582" y="73390"/>
                    <a:pt x="184868" y="82534"/>
                  </a:cubicBezTo>
                  <a:cubicBezTo>
                    <a:pt x="187154" y="91678"/>
                    <a:pt x="181820" y="101584"/>
                    <a:pt x="172676" y="103870"/>
                  </a:cubicBezTo>
                  <a:cubicBezTo>
                    <a:pt x="163532" y="106156"/>
                    <a:pt x="154388" y="100822"/>
                    <a:pt x="152102" y="91678"/>
                  </a:cubicBezTo>
                  <a:cubicBezTo>
                    <a:pt x="149054" y="82534"/>
                    <a:pt x="155150" y="73390"/>
                    <a:pt x="163532" y="71104"/>
                  </a:cubicBezTo>
                  <a:close/>
                  <a:moveTo>
                    <a:pt x="12720" y="35417"/>
                  </a:moveTo>
                  <a:cubicBezTo>
                    <a:pt x="21864" y="33131"/>
                    <a:pt x="31008" y="38465"/>
                    <a:pt x="34056" y="47609"/>
                  </a:cubicBezTo>
                  <a:cubicBezTo>
                    <a:pt x="36342" y="56753"/>
                    <a:pt x="31008" y="65897"/>
                    <a:pt x="21864" y="68945"/>
                  </a:cubicBezTo>
                  <a:cubicBezTo>
                    <a:pt x="12720" y="71231"/>
                    <a:pt x="3576" y="65897"/>
                    <a:pt x="528" y="56753"/>
                  </a:cubicBezTo>
                  <a:cubicBezTo>
                    <a:pt x="-1758" y="47609"/>
                    <a:pt x="3576" y="38465"/>
                    <a:pt x="12720" y="35417"/>
                  </a:cubicBezTo>
                  <a:close/>
                  <a:moveTo>
                    <a:pt x="79690" y="18000"/>
                  </a:moveTo>
                  <a:cubicBezTo>
                    <a:pt x="89021" y="15668"/>
                    <a:pt x="98352" y="21111"/>
                    <a:pt x="100684" y="30441"/>
                  </a:cubicBezTo>
                  <a:cubicBezTo>
                    <a:pt x="103017" y="39772"/>
                    <a:pt x="97574" y="49103"/>
                    <a:pt x="88244" y="51435"/>
                  </a:cubicBezTo>
                  <a:cubicBezTo>
                    <a:pt x="78913" y="53768"/>
                    <a:pt x="69582" y="48325"/>
                    <a:pt x="67250" y="38995"/>
                  </a:cubicBezTo>
                  <a:cubicBezTo>
                    <a:pt x="64917" y="30441"/>
                    <a:pt x="70360" y="20333"/>
                    <a:pt x="79690" y="18000"/>
                  </a:cubicBezTo>
                  <a:close/>
                  <a:moveTo>
                    <a:pt x="145750" y="538"/>
                  </a:moveTo>
                  <a:cubicBezTo>
                    <a:pt x="154692" y="-1794"/>
                    <a:pt x="163634" y="3649"/>
                    <a:pt x="165870" y="12979"/>
                  </a:cubicBezTo>
                  <a:cubicBezTo>
                    <a:pt x="168105" y="22310"/>
                    <a:pt x="162889" y="31641"/>
                    <a:pt x="153947" y="33973"/>
                  </a:cubicBezTo>
                  <a:cubicBezTo>
                    <a:pt x="145750" y="36306"/>
                    <a:pt x="136063" y="30863"/>
                    <a:pt x="133827" y="21532"/>
                  </a:cubicBezTo>
                  <a:cubicBezTo>
                    <a:pt x="131592" y="12202"/>
                    <a:pt x="136808" y="2871"/>
                    <a:pt x="145750" y="538"/>
                  </a:cubicBezTo>
                  <a:close/>
                </a:path>
              </a:pathLst>
            </a:custGeom>
            <a:solidFill>
              <a:srgbClr val="F9D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79" name="Freeform 64">
              <a:extLst>
                <a:ext uri="{FF2B5EF4-FFF2-40B4-BE49-F238E27FC236}">
                  <a16:creationId xmlns:a16="http://schemas.microsoft.com/office/drawing/2014/main" id="{8086A2C3-1FE7-478D-8D76-CD960AFC6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5400" y="8969375"/>
              <a:ext cx="379413" cy="1263650"/>
            </a:xfrm>
            <a:custGeom>
              <a:avLst/>
              <a:gdLst>
                <a:gd name="T0" fmla="*/ 498 w 498"/>
                <a:gd name="T1" fmla="*/ 1623 h 1659"/>
                <a:gd name="T2" fmla="*/ 194 w 498"/>
                <a:gd name="T3" fmla="*/ 1659 h 1659"/>
                <a:gd name="T4" fmla="*/ 0 w 498"/>
                <a:gd name="T5" fmla="*/ 36 h 1659"/>
                <a:gd name="T6" fmla="*/ 304 w 498"/>
                <a:gd name="T7" fmla="*/ 0 h 1659"/>
                <a:gd name="T8" fmla="*/ 498 w 498"/>
                <a:gd name="T9" fmla="*/ 1623 h 1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8" h="1659">
                  <a:moveTo>
                    <a:pt x="498" y="1623"/>
                  </a:moveTo>
                  <a:lnTo>
                    <a:pt x="194" y="1659"/>
                  </a:lnTo>
                  <a:lnTo>
                    <a:pt x="0" y="36"/>
                  </a:lnTo>
                  <a:lnTo>
                    <a:pt x="304" y="0"/>
                  </a:lnTo>
                  <a:lnTo>
                    <a:pt x="498" y="1623"/>
                  </a:lnTo>
                  <a:close/>
                </a:path>
              </a:pathLst>
            </a:custGeom>
            <a:solidFill>
              <a:srgbClr val="F9D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0" name="Rectangle 68">
              <a:extLst>
                <a:ext uri="{FF2B5EF4-FFF2-40B4-BE49-F238E27FC236}">
                  <a16:creationId xmlns:a16="http://schemas.microsoft.com/office/drawing/2014/main" id="{D5AF7503-15AB-4EC4-98B5-B59229024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86400" y="9612313"/>
              <a:ext cx="90488" cy="541338"/>
            </a:xfrm>
            <a:prstGeom prst="rect">
              <a:avLst/>
            </a:prstGeom>
            <a:solidFill>
              <a:srgbClr val="F9D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1" name="Freeform 69">
              <a:extLst>
                <a:ext uri="{FF2B5EF4-FFF2-40B4-BE49-F238E27FC236}">
                  <a16:creationId xmlns:a16="http://schemas.microsoft.com/office/drawing/2014/main" id="{67B3C178-093D-4F54-A744-555316D72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86400" y="9421813"/>
              <a:ext cx="90488" cy="131763"/>
            </a:xfrm>
            <a:custGeom>
              <a:avLst/>
              <a:gdLst>
                <a:gd name="T0" fmla="*/ 59 w 119"/>
                <a:gd name="T1" fmla="*/ 0 h 173"/>
                <a:gd name="T2" fmla="*/ 59 w 119"/>
                <a:gd name="T3" fmla="*/ 0 h 173"/>
                <a:gd name="T4" fmla="*/ 0 w 119"/>
                <a:gd name="T5" fmla="*/ 60 h 173"/>
                <a:gd name="T6" fmla="*/ 0 w 119"/>
                <a:gd name="T7" fmla="*/ 173 h 173"/>
                <a:gd name="T8" fmla="*/ 119 w 119"/>
                <a:gd name="T9" fmla="*/ 173 h 173"/>
                <a:gd name="T10" fmla="*/ 119 w 119"/>
                <a:gd name="T11" fmla="*/ 60 h 173"/>
                <a:gd name="T12" fmla="*/ 59 w 119"/>
                <a:gd name="T13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173">
                  <a:moveTo>
                    <a:pt x="59" y="0"/>
                  </a:moveTo>
                  <a:lnTo>
                    <a:pt x="59" y="0"/>
                  </a:lnTo>
                  <a:cubicBezTo>
                    <a:pt x="26" y="0"/>
                    <a:pt x="0" y="27"/>
                    <a:pt x="0" y="60"/>
                  </a:cubicBezTo>
                  <a:lnTo>
                    <a:pt x="0" y="173"/>
                  </a:lnTo>
                  <a:lnTo>
                    <a:pt x="119" y="173"/>
                  </a:lnTo>
                  <a:lnTo>
                    <a:pt x="119" y="60"/>
                  </a:lnTo>
                  <a:cubicBezTo>
                    <a:pt x="119" y="27"/>
                    <a:pt x="92" y="0"/>
                    <a:pt x="59" y="0"/>
                  </a:cubicBezTo>
                  <a:close/>
                </a:path>
              </a:pathLst>
            </a:custGeom>
            <a:solidFill>
              <a:srgbClr val="7D60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2" name="Rectangle 70">
              <a:extLst>
                <a:ext uri="{FF2B5EF4-FFF2-40B4-BE49-F238E27FC236}">
                  <a16:creationId xmlns:a16="http://schemas.microsoft.com/office/drawing/2014/main" id="{5D3D3D02-9781-4184-A633-A4A2DAB6B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86400" y="9553575"/>
              <a:ext cx="90488" cy="58738"/>
            </a:xfrm>
            <a:prstGeom prst="rect">
              <a:avLst/>
            </a:prstGeom>
            <a:solidFill>
              <a:srgbClr val="112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3" name="Freeform 71">
              <a:extLst>
                <a:ext uri="{FF2B5EF4-FFF2-40B4-BE49-F238E27FC236}">
                  <a16:creationId xmlns:a16="http://schemas.microsoft.com/office/drawing/2014/main" id="{6C8029CA-141C-4260-B545-EC0E73D6B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78400" y="9482138"/>
              <a:ext cx="109538" cy="214313"/>
            </a:xfrm>
            <a:custGeom>
              <a:avLst/>
              <a:gdLst>
                <a:gd name="T0" fmla="*/ 90 w 144"/>
                <a:gd name="T1" fmla="*/ 0 h 281"/>
                <a:gd name="T2" fmla="*/ 0 w 144"/>
                <a:gd name="T3" fmla="*/ 19 h 281"/>
                <a:gd name="T4" fmla="*/ 54 w 144"/>
                <a:gd name="T5" fmla="*/ 281 h 281"/>
                <a:gd name="T6" fmla="*/ 144 w 144"/>
                <a:gd name="T7" fmla="*/ 262 h 281"/>
                <a:gd name="T8" fmla="*/ 90 w 144"/>
                <a:gd name="T9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281">
                  <a:moveTo>
                    <a:pt x="90" y="0"/>
                  </a:moveTo>
                  <a:lnTo>
                    <a:pt x="0" y="19"/>
                  </a:lnTo>
                  <a:lnTo>
                    <a:pt x="54" y="281"/>
                  </a:lnTo>
                  <a:lnTo>
                    <a:pt x="144" y="26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3FA9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4" name="Freeform 72">
              <a:extLst>
                <a:ext uri="{FF2B5EF4-FFF2-40B4-BE49-F238E27FC236}">
                  <a16:creationId xmlns:a16="http://schemas.microsoft.com/office/drawing/2014/main" id="{AE8F4B49-7F25-4C4E-A7EC-9ADCFB909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9675" y="9682163"/>
              <a:ext cx="169863" cy="504825"/>
            </a:xfrm>
            <a:custGeom>
              <a:avLst/>
              <a:gdLst>
                <a:gd name="T0" fmla="*/ 0 w 224"/>
                <a:gd name="T1" fmla="*/ 19 h 664"/>
                <a:gd name="T2" fmla="*/ 134 w 224"/>
                <a:gd name="T3" fmla="*/ 664 h 664"/>
                <a:gd name="T4" fmla="*/ 224 w 224"/>
                <a:gd name="T5" fmla="*/ 645 h 664"/>
                <a:gd name="T6" fmla="*/ 90 w 224"/>
                <a:gd name="T7" fmla="*/ 0 h 664"/>
                <a:gd name="T8" fmla="*/ 0 w 224"/>
                <a:gd name="T9" fmla="*/ 19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664">
                  <a:moveTo>
                    <a:pt x="0" y="19"/>
                  </a:moveTo>
                  <a:lnTo>
                    <a:pt x="134" y="664"/>
                  </a:lnTo>
                  <a:lnTo>
                    <a:pt x="224" y="645"/>
                  </a:lnTo>
                  <a:lnTo>
                    <a:pt x="90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65B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5" name="Freeform 73">
              <a:extLst>
                <a:ext uri="{FF2B5EF4-FFF2-40B4-BE49-F238E27FC236}">
                  <a16:creationId xmlns:a16="http://schemas.microsoft.com/office/drawing/2014/main" id="{7C0FE3B3-5AE4-4C87-B86B-8FA70A5C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46663" y="9482138"/>
              <a:ext cx="93663" cy="187325"/>
            </a:xfrm>
            <a:custGeom>
              <a:avLst/>
              <a:gdLst>
                <a:gd name="T0" fmla="*/ 0 w 122"/>
                <a:gd name="T1" fmla="*/ 0 h 246"/>
                <a:gd name="T2" fmla="*/ 122 w 122"/>
                <a:gd name="T3" fmla="*/ 236 h 246"/>
                <a:gd name="T4" fmla="*/ 103 w 122"/>
                <a:gd name="T5" fmla="*/ 246 h 246"/>
                <a:gd name="T6" fmla="*/ 15 w 122"/>
                <a:gd name="T7" fmla="*/ 71 h 246"/>
                <a:gd name="T8" fmla="*/ 0 w 122"/>
                <a:gd name="T9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246">
                  <a:moveTo>
                    <a:pt x="0" y="0"/>
                  </a:moveTo>
                  <a:lnTo>
                    <a:pt x="122" y="236"/>
                  </a:lnTo>
                  <a:lnTo>
                    <a:pt x="103" y="246"/>
                  </a:lnTo>
                  <a:lnTo>
                    <a:pt x="15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A9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6" name="Freeform 74">
              <a:extLst>
                <a:ext uri="{FF2B5EF4-FFF2-40B4-BE49-F238E27FC236}">
                  <a16:creationId xmlns:a16="http://schemas.microsoft.com/office/drawing/2014/main" id="{F6F440F2-6F0A-4C63-98C2-01AAE3E9E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89600" y="9510713"/>
              <a:ext cx="109538" cy="155575"/>
            </a:xfrm>
            <a:custGeom>
              <a:avLst/>
              <a:gdLst>
                <a:gd name="T0" fmla="*/ 145 w 145"/>
                <a:gd name="T1" fmla="*/ 167 h 204"/>
                <a:gd name="T2" fmla="*/ 124 w 145"/>
                <a:gd name="T3" fmla="*/ 11 h 204"/>
                <a:gd name="T4" fmla="*/ 107 w 145"/>
                <a:gd name="T5" fmla="*/ 11 h 204"/>
                <a:gd name="T6" fmla="*/ 84 w 145"/>
                <a:gd name="T7" fmla="*/ 0 h 204"/>
                <a:gd name="T8" fmla="*/ 0 w 145"/>
                <a:gd name="T9" fmla="*/ 133 h 204"/>
                <a:gd name="T10" fmla="*/ 63 w 145"/>
                <a:gd name="T11" fmla="*/ 204 h 204"/>
                <a:gd name="T12" fmla="*/ 145 w 145"/>
                <a:gd name="T13" fmla="*/ 16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5" h="204">
                  <a:moveTo>
                    <a:pt x="145" y="167"/>
                  </a:moveTo>
                  <a:lnTo>
                    <a:pt x="124" y="11"/>
                  </a:lnTo>
                  <a:cubicBezTo>
                    <a:pt x="119" y="12"/>
                    <a:pt x="113" y="12"/>
                    <a:pt x="107" y="11"/>
                  </a:cubicBezTo>
                  <a:cubicBezTo>
                    <a:pt x="98" y="9"/>
                    <a:pt x="90" y="5"/>
                    <a:pt x="84" y="0"/>
                  </a:cubicBezTo>
                  <a:lnTo>
                    <a:pt x="0" y="133"/>
                  </a:lnTo>
                  <a:lnTo>
                    <a:pt x="63" y="204"/>
                  </a:lnTo>
                  <a:lnTo>
                    <a:pt x="145" y="167"/>
                  </a:lnTo>
                  <a:close/>
                </a:path>
              </a:pathLst>
            </a:custGeom>
            <a:solidFill>
              <a:srgbClr val="F9D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7" name="Freeform 75">
              <a:extLst>
                <a:ext uri="{FF2B5EF4-FFF2-40B4-BE49-F238E27FC236}">
                  <a16:creationId xmlns:a16="http://schemas.microsoft.com/office/drawing/2014/main" id="{B317A7D8-AA32-46DA-B5AB-70320F44F4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53100" y="9472613"/>
              <a:ext cx="30163" cy="47625"/>
            </a:xfrm>
            <a:custGeom>
              <a:avLst/>
              <a:gdLst>
                <a:gd name="T0" fmla="*/ 40 w 40"/>
                <a:gd name="T1" fmla="*/ 62 h 63"/>
                <a:gd name="T2" fmla="*/ 32 w 40"/>
                <a:gd name="T3" fmla="*/ 0 h 63"/>
                <a:gd name="T4" fmla="*/ 0 w 40"/>
                <a:gd name="T5" fmla="*/ 51 h 63"/>
                <a:gd name="T6" fmla="*/ 23 w 40"/>
                <a:gd name="T7" fmla="*/ 62 h 63"/>
                <a:gd name="T8" fmla="*/ 40 w 40"/>
                <a:gd name="T9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63">
                  <a:moveTo>
                    <a:pt x="40" y="62"/>
                  </a:moveTo>
                  <a:lnTo>
                    <a:pt x="32" y="0"/>
                  </a:lnTo>
                  <a:lnTo>
                    <a:pt x="0" y="51"/>
                  </a:lnTo>
                  <a:cubicBezTo>
                    <a:pt x="6" y="56"/>
                    <a:pt x="14" y="60"/>
                    <a:pt x="23" y="62"/>
                  </a:cubicBezTo>
                  <a:cubicBezTo>
                    <a:pt x="29" y="63"/>
                    <a:pt x="35" y="63"/>
                    <a:pt x="40" y="62"/>
                  </a:cubicBezTo>
                  <a:close/>
                </a:path>
              </a:pathLst>
            </a:custGeom>
            <a:solidFill>
              <a:srgbClr val="112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8" name="Freeform 76">
              <a:extLst>
                <a:ext uri="{FF2B5EF4-FFF2-40B4-BE49-F238E27FC236}">
                  <a16:creationId xmlns:a16="http://schemas.microsoft.com/office/drawing/2014/main" id="{EC034932-3420-43DC-91D4-C5F02E5D0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81650" y="9612313"/>
              <a:ext cx="155575" cy="525463"/>
            </a:xfrm>
            <a:custGeom>
              <a:avLst/>
              <a:gdLst>
                <a:gd name="T0" fmla="*/ 141 w 204"/>
                <a:gd name="T1" fmla="*/ 0 h 691"/>
                <a:gd name="T2" fmla="*/ 0 w 204"/>
                <a:gd name="T3" fmla="*/ 675 h 691"/>
                <a:gd name="T4" fmla="*/ 74 w 204"/>
                <a:gd name="T5" fmla="*/ 691 h 691"/>
                <a:gd name="T6" fmla="*/ 204 w 204"/>
                <a:gd name="T7" fmla="*/ 70 h 691"/>
                <a:gd name="T8" fmla="*/ 141 w 204"/>
                <a:gd name="T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691">
                  <a:moveTo>
                    <a:pt x="141" y="0"/>
                  </a:moveTo>
                  <a:lnTo>
                    <a:pt x="0" y="675"/>
                  </a:lnTo>
                  <a:lnTo>
                    <a:pt x="74" y="691"/>
                  </a:lnTo>
                  <a:lnTo>
                    <a:pt x="204" y="70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FF8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89" name="Freeform 77">
              <a:extLst>
                <a:ext uri="{FF2B5EF4-FFF2-40B4-BE49-F238E27FC236}">
                  <a16:creationId xmlns:a16="http://schemas.microsoft.com/office/drawing/2014/main" id="{17FC58B5-F328-465C-BEDE-98E26676B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8800" y="9637713"/>
              <a:ext cx="160338" cy="511175"/>
            </a:xfrm>
            <a:custGeom>
              <a:avLst/>
              <a:gdLst>
                <a:gd name="T0" fmla="*/ 212 w 212"/>
                <a:gd name="T1" fmla="*/ 0 h 672"/>
                <a:gd name="T2" fmla="*/ 130 w 212"/>
                <a:gd name="T3" fmla="*/ 37 h 672"/>
                <a:gd name="T4" fmla="*/ 130 w 212"/>
                <a:gd name="T5" fmla="*/ 36 h 672"/>
                <a:gd name="T6" fmla="*/ 0 w 212"/>
                <a:gd name="T7" fmla="*/ 657 h 672"/>
                <a:gd name="T8" fmla="*/ 72 w 212"/>
                <a:gd name="T9" fmla="*/ 672 h 672"/>
                <a:gd name="T10" fmla="*/ 212 w 212"/>
                <a:gd name="T11" fmla="*/ 0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2" h="672">
                  <a:moveTo>
                    <a:pt x="212" y="0"/>
                  </a:moveTo>
                  <a:lnTo>
                    <a:pt x="130" y="37"/>
                  </a:lnTo>
                  <a:lnTo>
                    <a:pt x="130" y="36"/>
                  </a:lnTo>
                  <a:lnTo>
                    <a:pt x="0" y="657"/>
                  </a:lnTo>
                  <a:lnTo>
                    <a:pt x="72" y="67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6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0" name="Rectangle 78">
              <a:extLst>
                <a:ext uri="{FF2B5EF4-FFF2-40B4-BE49-F238E27FC236}">
                  <a16:creationId xmlns:a16="http://schemas.microsoft.com/office/drawing/2014/main" id="{30BD44FA-5D46-4C06-8B90-6F0BA92EF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3650" y="10834688"/>
              <a:ext cx="12693650" cy="641350"/>
            </a:xfrm>
            <a:prstGeom prst="rect">
              <a:avLst/>
            </a:prstGeom>
            <a:solidFill>
              <a:srgbClr val="F9D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1" name="Freeform 79">
              <a:extLst>
                <a:ext uri="{FF2B5EF4-FFF2-40B4-BE49-F238E27FC236}">
                  <a16:creationId xmlns:a16="http://schemas.microsoft.com/office/drawing/2014/main" id="{05E88DA3-21E3-470C-975C-B57C3DFA1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8663" y="10661650"/>
              <a:ext cx="1924050" cy="173038"/>
            </a:xfrm>
            <a:custGeom>
              <a:avLst/>
              <a:gdLst>
                <a:gd name="T0" fmla="*/ 0 w 2528"/>
                <a:gd name="T1" fmla="*/ 0 h 227"/>
                <a:gd name="T2" fmla="*/ 181 w 2528"/>
                <a:gd name="T3" fmla="*/ 227 h 227"/>
                <a:gd name="T4" fmla="*/ 2348 w 2528"/>
                <a:gd name="T5" fmla="*/ 227 h 227"/>
                <a:gd name="T6" fmla="*/ 2528 w 2528"/>
                <a:gd name="T7" fmla="*/ 0 h 227"/>
                <a:gd name="T8" fmla="*/ 0 w 2528"/>
                <a:gd name="T9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8" h="227">
                  <a:moveTo>
                    <a:pt x="0" y="0"/>
                  </a:moveTo>
                  <a:lnTo>
                    <a:pt x="181" y="227"/>
                  </a:lnTo>
                  <a:lnTo>
                    <a:pt x="2348" y="227"/>
                  </a:lnTo>
                  <a:lnTo>
                    <a:pt x="25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9C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2" name="Freeform 80">
              <a:extLst>
                <a:ext uri="{FF2B5EF4-FFF2-40B4-BE49-F238E27FC236}">
                  <a16:creationId xmlns:a16="http://schemas.microsoft.com/office/drawing/2014/main" id="{0F15D3B2-F581-48EC-9DC4-BF08C7C60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4213" y="8859838"/>
              <a:ext cx="882650" cy="1971675"/>
            </a:xfrm>
            <a:custGeom>
              <a:avLst/>
              <a:gdLst>
                <a:gd name="T0" fmla="*/ 1160 w 1160"/>
                <a:gd name="T1" fmla="*/ 104 h 2590"/>
                <a:gd name="T2" fmla="*/ 860 w 1160"/>
                <a:gd name="T3" fmla="*/ 0 h 2590"/>
                <a:gd name="T4" fmla="*/ 0 w 1160"/>
                <a:gd name="T5" fmla="*/ 2486 h 2590"/>
                <a:gd name="T6" fmla="*/ 300 w 1160"/>
                <a:gd name="T7" fmla="*/ 2590 h 2590"/>
                <a:gd name="T8" fmla="*/ 1160 w 1160"/>
                <a:gd name="T9" fmla="*/ 104 h 2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0" h="2590">
                  <a:moveTo>
                    <a:pt x="1160" y="104"/>
                  </a:moveTo>
                  <a:lnTo>
                    <a:pt x="860" y="0"/>
                  </a:lnTo>
                  <a:lnTo>
                    <a:pt x="0" y="2486"/>
                  </a:lnTo>
                  <a:lnTo>
                    <a:pt x="300" y="2590"/>
                  </a:lnTo>
                  <a:lnTo>
                    <a:pt x="1160" y="104"/>
                  </a:lnTo>
                  <a:close/>
                </a:path>
              </a:pathLst>
            </a:custGeom>
            <a:solidFill>
              <a:srgbClr val="82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3" name="Freeform 81">
              <a:extLst>
                <a:ext uri="{FF2B5EF4-FFF2-40B4-BE49-F238E27FC236}">
                  <a16:creationId xmlns:a16="http://schemas.microsoft.com/office/drawing/2014/main" id="{D988B442-4B89-4D0E-9096-623A0AD0A1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77588" y="10001250"/>
              <a:ext cx="1187450" cy="661988"/>
            </a:xfrm>
            <a:custGeom>
              <a:avLst/>
              <a:gdLst>
                <a:gd name="T0" fmla="*/ 273 w 1560"/>
                <a:gd name="T1" fmla="*/ 653 h 869"/>
                <a:gd name="T2" fmla="*/ 95 w 1560"/>
                <a:gd name="T3" fmla="*/ 457 h 869"/>
                <a:gd name="T4" fmla="*/ 243 w 1560"/>
                <a:gd name="T5" fmla="*/ 263 h 869"/>
                <a:gd name="T6" fmla="*/ 311 w 1560"/>
                <a:gd name="T7" fmla="*/ 649 h 869"/>
                <a:gd name="T8" fmla="*/ 273 w 1560"/>
                <a:gd name="T9" fmla="*/ 653 h 869"/>
                <a:gd name="T10" fmla="*/ 197 w 1560"/>
                <a:gd name="T11" fmla="*/ 0 h 869"/>
                <a:gd name="T12" fmla="*/ 225 w 1560"/>
                <a:gd name="T13" fmla="*/ 160 h 869"/>
                <a:gd name="T14" fmla="*/ 0 w 1560"/>
                <a:gd name="T15" fmla="*/ 457 h 869"/>
                <a:gd name="T16" fmla="*/ 273 w 1560"/>
                <a:gd name="T17" fmla="*/ 758 h 869"/>
                <a:gd name="T18" fmla="*/ 329 w 1560"/>
                <a:gd name="T19" fmla="*/ 752 h 869"/>
                <a:gd name="T20" fmla="*/ 349 w 1560"/>
                <a:gd name="T21" fmla="*/ 869 h 869"/>
                <a:gd name="T22" fmla="*/ 1408 w 1560"/>
                <a:gd name="T23" fmla="*/ 869 h 869"/>
                <a:gd name="T24" fmla="*/ 1560 w 1560"/>
                <a:gd name="T25" fmla="*/ 0 h 869"/>
                <a:gd name="T26" fmla="*/ 197 w 1560"/>
                <a:gd name="T27" fmla="*/ 0 h 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60" h="869">
                  <a:moveTo>
                    <a:pt x="273" y="653"/>
                  </a:moveTo>
                  <a:cubicBezTo>
                    <a:pt x="175" y="653"/>
                    <a:pt x="95" y="565"/>
                    <a:pt x="95" y="457"/>
                  </a:cubicBezTo>
                  <a:cubicBezTo>
                    <a:pt x="95" y="360"/>
                    <a:pt x="159" y="279"/>
                    <a:pt x="243" y="263"/>
                  </a:cubicBezTo>
                  <a:lnTo>
                    <a:pt x="311" y="649"/>
                  </a:lnTo>
                  <a:cubicBezTo>
                    <a:pt x="299" y="652"/>
                    <a:pt x="286" y="653"/>
                    <a:pt x="273" y="653"/>
                  </a:cubicBezTo>
                  <a:close/>
                  <a:moveTo>
                    <a:pt x="197" y="0"/>
                  </a:moveTo>
                  <a:lnTo>
                    <a:pt x="225" y="160"/>
                  </a:lnTo>
                  <a:cubicBezTo>
                    <a:pt x="97" y="185"/>
                    <a:pt x="0" y="309"/>
                    <a:pt x="0" y="457"/>
                  </a:cubicBezTo>
                  <a:cubicBezTo>
                    <a:pt x="0" y="623"/>
                    <a:pt x="123" y="758"/>
                    <a:pt x="273" y="758"/>
                  </a:cubicBezTo>
                  <a:cubicBezTo>
                    <a:pt x="292" y="758"/>
                    <a:pt x="311" y="756"/>
                    <a:pt x="329" y="752"/>
                  </a:cubicBezTo>
                  <a:lnTo>
                    <a:pt x="349" y="869"/>
                  </a:lnTo>
                  <a:lnTo>
                    <a:pt x="1408" y="869"/>
                  </a:lnTo>
                  <a:lnTo>
                    <a:pt x="1560" y="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32E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4" name="Freeform 82">
              <a:extLst>
                <a:ext uri="{FF2B5EF4-FFF2-40B4-BE49-F238E27FC236}">
                  <a16:creationId xmlns:a16="http://schemas.microsoft.com/office/drawing/2014/main" id="{3DBDF824-3043-49F0-935F-0C47ACB6C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99875" y="8602663"/>
              <a:ext cx="304800" cy="1281113"/>
            </a:xfrm>
            <a:custGeom>
              <a:avLst/>
              <a:gdLst>
                <a:gd name="T0" fmla="*/ 218 w 402"/>
                <a:gd name="T1" fmla="*/ 1683 h 1683"/>
                <a:gd name="T2" fmla="*/ 211 w 402"/>
                <a:gd name="T3" fmla="*/ 1680 h 1683"/>
                <a:gd name="T4" fmla="*/ 10 w 402"/>
                <a:gd name="T5" fmla="*/ 1355 h 1683"/>
                <a:gd name="T6" fmla="*/ 218 w 402"/>
                <a:gd name="T7" fmla="*/ 941 h 1683"/>
                <a:gd name="T8" fmla="*/ 373 w 402"/>
                <a:gd name="T9" fmla="*/ 696 h 1683"/>
                <a:gd name="T10" fmla="*/ 227 w 402"/>
                <a:gd name="T11" fmla="*/ 455 h 1683"/>
                <a:gd name="T12" fmla="*/ 0 w 402"/>
                <a:gd name="T13" fmla="*/ 13 h 1683"/>
                <a:gd name="T14" fmla="*/ 13 w 402"/>
                <a:gd name="T15" fmla="*/ 0 h 1683"/>
                <a:gd name="T16" fmla="*/ 26 w 402"/>
                <a:gd name="T17" fmla="*/ 13 h 1683"/>
                <a:gd name="T18" fmla="*/ 246 w 402"/>
                <a:gd name="T19" fmla="*/ 437 h 1683"/>
                <a:gd name="T20" fmla="*/ 399 w 402"/>
                <a:gd name="T21" fmla="*/ 696 h 1683"/>
                <a:gd name="T22" fmla="*/ 236 w 402"/>
                <a:gd name="T23" fmla="*/ 960 h 1683"/>
                <a:gd name="T24" fmla="*/ 36 w 402"/>
                <a:gd name="T25" fmla="*/ 1353 h 1683"/>
                <a:gd name="T26" fmla="*/ 226 w 402"/>
                <a:gd name="T27" fmla="*/ 1659 h 1683"/>
                <a:gd name="T28" fmla="*/ 229 w 402"/>
                <a:gd name="T29" fmla="*/ 1677 h 1683"/>
                <a:gd name="T30" fmla="*/ 218 w 402"/>
                <a:gd name="T31" fmla="*/ 1683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2" h="1683">
                  <a:moveTo>
                    <a:pt x="218" y="1683"/>
                  </a:moveTo>
                  <a:cubicBezTo>
                    <a:pt x="216" y="1683"/>
                    <a:pt x="213" y="1682"/>
                    <a:pt x="211" y="1680"/>
                  </a:cubicBezTo>
                  <a:cubicBezTo>
                    <a:pt x="203" y="1675"/>
                    <a:pt x="26" y="1554"/>
                    <a:pt x="10" y="1355"/>
                  </a:cubicBezTo>
                  <a:cubicBezTo>
                    <a:pt x="0" y="1217"/>
                    <a:pt x="70" y="1078"/>
                    <a:pt x="218" y="941"/>
                  </a:cubicBezTo>
                  <a:cubicBezTo>
                    <a:pt x="320" y="847"/>
                    <a:pt x="371" y="767"/>
                    <a:pt x="373" y="696"/>
                  </a:cubicBezTo>
                  <a:cubicBezTo>
                    <a:pt x="375" y="608"/>
                    <a:pt x="306" y="537"/>
                    <a:pt x="227" y="455"/>
                  </a:cubicBezTo>
                  <a:cubicBezTo>
                    <a:pt x="120" y="345"/>
                    <a:pt x="0" y="2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20" y="0"/>
                    <a:pt x="26" y="5"/>
                    <a:pt x="26" y="13"/>
                  </a:cubicBezTo>
                  <a:cubicBezTo>
                    <a:pt x="26" y="209"/>
                    <a:pt x="143" y="330"/>
                    <a:pt x="246" y="437"/>
                  </a:cubicBezTo>
                  <a:cubicBezTo>
                    <a:pt x="329" y="523"/>
                    <a:pt x="402" y="598"/>
                    <a:pt x="399" y="696"/>
                  </a:cubicBezTo>
                  <a:cubicBezTo>
                    <a:pt x="397" y="776"/>
                    <a:pt x="345" y="860"/>
                    <a:pt x="236" y="960"/>
                  </a:cubicBezTo>
                  <a:cubicBezTo>
                    <a:pt x="94" y="1091"/>
                    <a:pt x="26" y="1223"/>
                    <a:pt x="36" y="1353"/>
                  </a:cubicBezTo>
                  <a:cubicBezTo>
                    <a:pt x="51" y="1539"/>
                    <a:pt x="224" y="1657"/>
                    <a:pt x="226" y="1659"/>
                  </a:cubicBezTo>
                  <a:cubicBezTo>
                    <a:pt x="232" y="1663"/>
                    <a:pt x="233" y="1671"/>
                    <a:pt x="229" y="1677"/>
                  </a:cubicBezTo>
                  <a:cubicBezTo>
                    <a:pt x="227" y="1680"/>
                    <a:pt x="222" y="1683"/>
                    <a:pt x="218" y="1683"/>
                  </a:cubicBezTo>
                  <a:close/>
                </a:path>
              </a:pathLst>
            </a:custGeom>
            <a:solidFill>
              <a:srgbClr val="C1E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5" name="Freeform 83">
              <a:extLst>
                <a:ext uri="{FF2B5EF4-FFF2-40B4-BE49-F238E27FC236}">
                  <a16:creationId xmlns:a16="http://schemas.microsoft.com/office/drawing/2014/main" id="{1B119AA5-5865-4D18-9937-714EBD5FA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79988" y="9988550"/>
              <a:ext cx="788988" cy="846138"/>
            </a:xfrm>
            <a:custGeom>
              <a:avLst/>
              <a:gdLst>
                <a:gd name="T0" fmla="*/ 0 w 1036"/>
                <a:gd name="T1" fmla="*/ 0 h 1112"/>
                <a:gd name="T2" fmla="*/ 206 w 1036"/>
                <a:gd name="T3" fmla="*/ 1112 h 1112"/>
                <a:gd name="T4" fmla="*/ 821 w 1036"/>
                <a:gd name="T5" fmla="*/ 1112 h 1112"/>
                <a:gd name="T6" fmla="*/ 834 w 1036"/>
                <a:gd name="T7" fmla="*/ 1095 h 1112"/>
                <a:gd name="T8" fmla="*/ 1036 w 1036"/>
                <a:gd name="T9" fmla="*/ 0 h 1112"/>
                <a:gd name="T10" fmla="*/ 0 w 1036"/>
                <a:gd name="T11" fmla="*/ 0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6" h="1112">
                  <a:moveTo>
                    <a:pt x="0" y="0"/>
                  </a:moveTo>
                  <a:lnTo>
                    <a:pt x="206" y="1112"/>
                  </a:lnTo>
                  <a:lnTo>
                    <a:pt x="821" y="1112"/>
                  </a:lnTo>
                  <a:lnTo>
                    <a:pt x="834" y="1095"/>
                  </a:lnTo>
                  <a:lnTo>
                    <a:pt x="10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E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6" name="Freeform 84">
              <a:extLst>
                <a:ext uri="{FF2B5EF4-FFF2-40B4-BE49-F238E27FC236}">
                  <a16:creationId xmlns:a16="http://schemas.microsoft.com/office/drawing/2014/main" id="{915378C5-A4C6-4802-B8B8-F0D070084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64250" y="9140825"/>
              <a:ext cx="1468438" cy="1690688"/>
            </a:xfrm>
            <a:custGeom>
              <a:avLst/>
              <a:gdLst>
                <a:gd name="T0" fmla="*/ 1685 w 1929"/>
                <a:gd name="T1" fmla="*/ 0 h 2223"/>
                <a:gd name="T2" fmla="*/ 1560 w 1929"/>
                <a:gd name="T3" fmla="*/ 150 h 2223"/>
                <a:gd name="T4" fmla="*/ 1611 w 1929"/>
                <a:gd name="T5" fmla="*/ 192 h 2223"/>
                <a:gd name="T6" fmla="*/ 1223 w 1929"/>
                <a:gd name="T7" fmla="*/ 657 h 2223"/>
                <a:gd name="T8" fmla="*/ 1172 w 1929"/>
                <a:gd name="T9" fmla="*/ 614 h 2223"/>
                <a:gd name="T10" fmla="*/ 459 w 1929"/>
                <a:gd name="T11" fmla="*/ 1469 h 2223"/>
                <a:gd name="T12" fmla="*/ 519 w 1929"/>
                <a:gd name="T13" fmla="*/ 1519 h 2223"/>
                <a:gd name="T14" fmla="*/ 132 w 1929"/>
                <a:gd name="T15" fmla="*/ 1983 h 2223"/>
                <a:gd name="T16" fmla="*/ 72 w 1929"/>
                <a:gd name="T17" fmla="*/ 1933 h 2223"/>
                <a:gd name="T18" fmla="*/ 0 w 1929"/>
                <a:gd name="T19" fmla="*/ 2020 h 2223"/>
                <a:gd name="T20" fmla="*/ 243 w 1929"/>
                <a:gd name="T21" fmla="*/ 2223 h 2223"/>
                <a:gd name="T22" fmla="*/ 1929 w 1929"/>
                <a:gd name="T23" fmla="*/ 203 h 2223"/>
                <a:gd name="T24" fmla="*/ 1685 w 1929"/>
                <a:gd name="T25" fmla="*/ 0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9" h="2223">
                  <a:moveTo>
                    <a:pt x="1685" y="0"/>
                  </a:moveTo>
                  <a:lnTo>
                    <a:pt x="1560" y="150"/>
                  </a:lnTo>
                  <a:lnTo>
                    <a:pt x="1611" y="192"/>
                  </a:lnTo>
                  <a:lnTo>
                    <a:pt x="1223" y="657"/>
                  </a:lnTo>
                  <a:lnTo>
                    <a:pt x="1172" y="614"/>
                  </a:lnTo>
                  <a:lnTo>
                    <a:pt x="459" y="1469"/>
                  </a:lnTo>
                  <a:lnTo>
                    <a:pt x="519" y="1519"/>
                  </a:lnTo>
                  <a:lnTo>
                    <a:pt x="132" y="1983"/>
                  </a:lnTo>
                  <a:lnTo>
                    <a:pt x="72" y="1933"/>
                  </a:lnTo>
                  <a:lnTo>
                    <a:pt x="0" y="2020"/>
                  </a:lnTo>
                  <a:lnTo>
                    <a:pt x="243" y="2223"/>
                  </a:lnTo>
                  <a:lnTo>
                    <a:pt x="1929" y="203"/>
                  </a:lnTo>
                  <a:lnTo>
                    <a:pt x="16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FC6BEA03-8EB8-40DE-895E-C6D20C350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19811" y="9255125"/>
              <a:ext cx="1169988" cy="1393825"/>
            </a:xfrm>
            <a:custGeom>
              <a:avLst/>
              <a:gdLst>
                <a:gd name="connsiteX0" fmla="*/ 294126 w 1169988"/>
                <a:gd name="connsiteY0" fmla="*/ 1003300 h 1393825"/>
                <a:gd name="connsiteX1" fmla="*/ 339726 w 1169988"/>
                <a:gd name="connsiteY1" fmla="*/ 1041289 h 1393825"/>
                <a:gd name="connsiteX2" fmla="*/ 45602 w 1169988"/>
                <a:gd name="connsiteY2" fmla="*/ 1393825 h 1393825"/>
                <a:gd name="connsiteX3" fmla="*/ 0 w 1169988"/>
                <a:gd name="connsiteY3" fmla="*/ 1355836 h 1393825"/>
                <a:gd name="connsiteX4" fmla="*/ 1131258 w 1169988"/>
                <a:gd name="connsiteY4" fmla="*/ 0 h 1393825"/>
                <a:gd name="connsiteX5" fmla="*/ 1169988 w 1169988"/>
                <a:gd name="connsiteY5" fmla="*/ 31957 h 1393825"/>
                <a:gd name="connsiteX6" fmla="*/ 875342 w 1169988"/>
                <a:gd name="connsiteY6" fmla="*/ 385763 h 1393825"/>
                <a:gd name="connsiteX7" fmla="*/ 836612 w 1169988"/>
                <a:gd name="connsiteY7" fmla="*/ 353045 h 139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69988" h="1393825">
                  <a:moveTo>
                    <a:pt x="294126" y="1003300"/>
                  </a:moveTo>
                  <a:lnTo>
                    <a:pt x="339726" y="1041289"/>
                  </a:lnTo>
                  <a:lnTo>
                    <a:pt x="45602" y="1393825"/>
                  </a:lnTo>
                  <a:lnTo>
                    <a:pt x="0" y="1355836"/>
                  </a:lnTo>
                  <a:close/>
                  <a:moveTo>
                    <a:pt x="1131258" y="0"/>
                  </a:moveTo>
                  <a:lnTo>
                    <a:pt x="1169988" y="31957"/>
                  </a:lnTo>
                  <a:lnTo>
                    <a:pt x="875342" y="385763"/>
                  </a:lnTo>
                  <a:lnTo>
                    <a:pt x="836612" y="353045"/>
                  </a:lnTo>
                  <a:close/>
                </a:path>
              </a:pathLst>
            </a:custGeom>
            <a:solidFill>
              <a:srgbClr val="32E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8" name="Rectangle 87">
              <a:extLst>
                <a:ext uri="{FF2B5EF4-FFF2-40B4-BE49-F238E27FC236}">
                  <a16:creationId xmlns:a16="http://schemas.microsoft.com/office/drawing/2014/main" id="{9103647E-37AF-4045-BE1C-37A26C49E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45600" y="8475663"/>
              <a:ext cx="160338" cy="2357438"/>
            </a:xfrm>
            <a:prstGeom prst="rect">
              <a:avLst/>
            </a:prstGeom>
            <a:solidFill>
              <a:srgbClr val="FF6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199" name="Rectangle 88">
              <a:extLst>
                <a:ext uri="{FF2B5EF4-FFF2-40B4-BE49-F238E27FC236}">
                  <a16:creationId xmlns:a16="http://schemas.microsoft.com/office/drawing/2014/main" id="{DA6BBFC9-4BAD-4F89-B4CA-2ABE40B52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2413" y="8797925"/>
              <a:ext cx="503238" cy="2035175"/>
            </a:xfrm>
            <a:prstGeom prst="rect">
              <a:avLst/>
            </a:prstGeom>
            <a:solidFill>
              <a:srgbClr val="112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0" name="Rectangle 89">
              <a:extLst>
                <a:ext uri="{FF2B5EF4-FFF2-40B4-BE49-F238E27FC236}">
                  <a16:creationId xmlns:a16="http://schemas.microsoft.com/office/drawing/2014/main" id="{5E5A1DBE-5587-4DCB-B994-2522C04D0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75650" y="8670925"/>
              <a:ext cx="452438" cy="2162175"/>
            </a:xfrm>
            <a:prstGeom prst="rect">
              <a:avLst/>
            </a:prstGeom>
            <a:solidFill>
              <a:srgbClr val="604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1" name="Rectangle 90">
              <a:extLst>
                <a:ext uri="{FF2B5EF4-FFF2-40B4-BE49-F238E27FC236}">
                  <a16:creationId xmlns:a16="http://schemas.microsoft.com/office/drawing/2014/main" id="{467170BB-8645-4A0D-B767-AADBEFD5E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8088" y="8577263"/>
              <a:ext cx="417513" cy="2255838"/>
            </a:xfrm>
            <a:prstGeom prst="rect">
              <a:avLst/>
            </a:prstGeom>
            <a:solidFill>
              <a:srgbClr val="32E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2" name="Oval 91">
              <a:extLst>
                <a:ext uri="{FF2B5EF4-FFF2-40B4-BE49-F238E27FC236}">
                  <a16:creationId xmlns:a16="http://schemas.microsoft.com/office/drawing/2014/main" id="{1A63323A-80CE-4DE6-8698-EFFD271BF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37513" y="8910638"/>
              <a:ext cx="173038" cy="1778000"/>
            </a:xfrm>
            <a:prstGeom prst="ellipse">
              <a:avLst/>
            </a:prstGeom>
            <a:solidFill>
              <a:srgbClr val="F4BD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3" name="Freeform 92">
              <a:extLst>
                <a:ext uri="{FF2B5EF4-FFF2-40B4-BE49-F238E27FC236}">
                  <a16:creationId xmlns:a16="http://schemas.microsoft.com/office/drawing/2014/main" id="{C8B2817A-656D-474E-BD71-4035155DB6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4350" y="9091613"/>
              <a:ext cx="298450" cy="1743075"/>
            </a:xfrm>
            <a:custGeom>
              <a:avLst/>
              <a:gdLst>
                <a:gd name="T0" fmla="*/ 392 w 392"/>
                <a:gd name="T1" fmla="*/ 734 h 2292"/>
                <a:gd name="T2" fmla="*/ 199 w 392"/>
                <a:gd name="T3" fmla="*/ 0 h 2292"/>
                <a:gd name="T4" fmla="*/ 0 w 392"/>
                <a:gd name="T5" fmla="*/ 0 h 2292"/>
                <a:gd name="T6" fmla="*/ 0 w 392"/>
                <a:gd name="T7" fmla="*/ 2292 h 2292"/>
                <a:gd name="T8" fmla="*/ 392 w 392"/>
                <a:gd name="T9" fmla="*/ 2292 h 2292"/>
                <a:gd name="T10" fmla="*/ 392 w 392"/>
                <a:gd name="T11" fmla="*/ 734 h 2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2" h="2292">
                  <a:moveTo>
                    <a:pt x="392" y="734"/>
                  </a:moveTo>
                  <a:lnTo>
                    <a:pt x="199" y="0"/>
                  </a:lnTo>
                  <a:lnTo>
                    <a:pt x="0" y="0"/>
                  </a:lnTo>
                  <a:lnTo>
                    <a:pt x="0" y="2292"/>
                  </a:lnTo>
                  <a:lnTo>
                    <a:pt x="392" y="2292"/>
                  </a:lnTo>
                  <a:lnTo>
                    <a:pt x="392" y="734"/>
                  </a:lnTo>
                  <a:close/>
                </a:path>
              </a:pathLst>
            </a:custGeom>
            <a:solidFill>
              <a:srgbClr val="112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4" name="Rectangle 93">
              <a:extLst>
                <a:ext uri="{FF2B5EF4-FFF2-40B4-BE49-F238E27FC236}">
                  <a16:creationId xmlns:a16="http://schemas.microsoft.com/office/drawing/2014/main" id="{5A93CD8D-9875-46F9-9C4E-30CF5ADD7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1200" y="10701338"/>
              <a:ext cx="3429000" cy="133350"/>
            </a:xfrm>
            <a:prstGeom prst="rect">
              <a:avLst/>
            </a:prstGeom>
            <a:solidFill>
              <a:srgbClr val="09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8902D60-C897-4BA7-8040-50B6C3766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4937" y="9066213"/>
              <a:ext cx="234950" cy="838200"/>
            </a:xfrm>
            <a:custGeom>
              <a:avLst/>
              <a:gdLst>
                <a:gd name="connsiteX0" fmla="*/ 233432 w 234950"/>
                <a:gd name="connsiteY0" fmla="*/ 809625 h 838200"/>
                <a:gd name="connsiteX1" fmla="*/ 234950 w 234950"/>
                <a:gd name="connsiteY1" fmla="*/ 821209 h 838200"/>
                <a:gd name="connsiteX2" fmla="*/ 98354 w 234950"/>
                <a:gd name="connsiteY2" fmla="*/ 838200 h 838200"/>
                <a:gd name="connsiteX3" fmla="*/ 96838 w 234950"/>
                <a:gd name="connsiteY3" fmla="*/ 825843 h 838200"/>
                <a:gd name="connsiteX4" fmla="*/ 214374 w 234950"/>
                <a:gd name="connsiteY4" fmla="*/ 647700 h 838200"/>
                <a:gd name="connsiteX5" fmla="*/ 215900 w 234950"/>
                <a:gd name="connsiteY5" fmla="*/ 659284 h 838200"/>
                <a:gd name="connsiteX6" fmla="*/ 79314 w 234950"/>
                <a:gd name="connsiteY6" fmla="*/ 676275 h 838200"/>
                <a:gd name="connsiteX7" fmla="*/ 77786 w 234950"/>
                <a:gd name="connsiteY7" fmla="*/ 663918 h 838200"/>
                <a:gd name="connsiteX8" fmla="*/ 195314 w 234950"/>
                <a:gd name="connsiteY8" fmla="*/ 485775 h 838200"/>
                <a:gd name="connsiteX9" fmla="*/ 196850 w 234950"/>
                <a:gd name="connsiteY9" fmla="*/ 498132 h 838200"/>
                <a:gd name="connsiteX10" fmla="*/ 58686 w 234950"/>
                <a:gd name="connsiteY10" fmla="*/ 514350 h 838200"/>
                <a:gd name="connsiteX11" fmla="*/ 57150 w 234950"/>
                <a:gd name="connsiteY11" fmla="*/ 502766 h 838200"/>
                <a:gd name="connsiteX12" fmla="*/ 175450 w 234950"/>
                <a:gd name="connsiteY12" fmla="*/ 323850 h 838200"/>
                <a:gd name="connsiteX13" fmla="*/ 176214 w 234950"/>
                <a:gd name="connsiteY13" fmla="*/ 336207 h 838200"/>
                <a:gd name="connsiteX14" fmla="*/ 39626 w 234950"/>
                <a:gd name="connsiteY14" fmla="*/ 352425 h 838200"/>
                <a:gd name="connsiteX15" fmla="*/ 38100 w 234950"/>
                <a:gd name="connsiteY15" fmla="*/ 340841 h 838200"/>
                <a:gd name="connsiteX16" fmla="*/ 155636 w 234950"/>
                <a:gd name="connsiteY16" fmla="*/ 161925 h 838200"/>
                <a:gd name="connsiteX17" fmla="*/ 157162 w 234950"/>
                <a:gd name="connsiteY17" fmla="*/ 174282 h 838200"/>
                <a:gd name="connsiteX18" fmla="*/ 19814 w 234950"/>
                <a:gd name="connsiteY18" fmla="*/ 190500 h 838200"/>
                <a:gd name="connsiteX19" fmla="*/ 19050 w 234950"/>
                <a:gd name="connsiteY19" fmla="*/ 178916 h 838200"/>
                <a:gd name="connsiteX20" fmla="*/ 136596 w 234950"/>
                <a:gd name="connsiteY20" fmla="*/ 0 h 838200"/>
                <a:gd name="connsiteX21" fmla="*/ 138114 w 234950"/>
                <a:gd name="connsiteY21" fmla="*/ 11245 h 838200"/>
                <a:gd name="connsiteX22" fmla="*/ 1518 w 234950"/>
                <a:gd name="connsiteY22" fmla="*/ 26988 h 838200"/>
                <a:gd name="connsiteX23" fmla="*/ 0 w 234950"/>
                <a:gd name="connsiteY23" fmla="*/ 15743 h 8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4950" h="838200">
                  <a:moveTo>
                    <a:pt x="233432" y="809625"/>
                  </a:moveTo>
                  <a:lnTo>
                    <a:pt x="234950" y="821209"/>
                  </a:lnTo>
                  <a:lnTo>
                    <a:pt x="98354" y="838200"/>
                  </a:lnTo>
                  <a:lnTo>
                    <a:pt x="96838" y="825843"/>
                  </a:lnTo>
                  <a:close/>
                  <a:moveTo>
                    <a:pt x="214374" y="647700"/>
                  </a:moveTo>
                  <a:lnTo>
                    <a:pt x="215900" y="659284"/>
                  </a:lnTo>
                  <a:lnTo>
                    <a:pt x="79314" y="676275"/>
                  </a:lnTo>
                  <a:lnTo>
                    <a:pt x="77786" y="663918"/>
                  </a:lnTo>
                  <a:close/>
                  <a:moveTo>
                    <a:pt x="195314" y="485775"/>
                  </a:moveTo>
                  <a:lnTo>
                    <a:pt x="196850" y="498132"/>
                  </a:lnTo>
                  <a:lnTo>
                    <a:pt x="58686" y="514350"/>
                  </a:lnTo>
                  <a:lnTo>
                    <a:pt x="57150" y="502766"/>
                  </a:lnTo>
                  <a:close/>
                  <a:moveTo>
                    <a:pt x="175450" y="323850"/>
                  </a:moveTo>
                  <a:lnTo>
                    <a:pt x="176214" y="336207"/>
                  </a:lnTo>
                  <a:lnTo>
                    <a:pt x="39626" y="352425"/>
                  </a:lnTo>
                  <a:lnTo>
                    <a:pt x="38100" y="340841"/>
                  </a:lnTo>
                  <a:close/>
                  <a:moveTo>
                    <a:pt x="155636" y="161925"/>
                  </a:moveTo>
                  <a:lnTo>
                    <a:pt x="157162" y="174282"/>
                  </a:lnTo>
                  <a:lnTo>
                    <a:pt x="19814" y="190500"/>
                  </a:lnTo>
                  <a:lnTo>
                    <a:pt x="19050" y="178916"/>
                  </a:lnTo>
                  <a:close/>
                  <a:moveTo>
                    <a:pt x="136596" y="0"/>
                  </a:moveTo>
                  <a:lnTo>
                    <a:pt x="138114" y="11245"/>
                  </a:lnTo>
                  <a:lnTo>
                    <a:pt x="1518" y="26988"/>
                  </a:lnTo>
                  <a:lnTo>
                    <a:pt x="0" y="157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6" name="Freeform 97">
              <a:extLst>
                <a:ext uri="{FF2B5EF4-FFF2-40B4-BE49-F238E27FC236}">
                  <a16:creationId xmlns:a16="http://schemas.microsoft.com/office/drawing/2014/main" id="{4506770E-9FE8-4796-BDEB-4E20EB1B0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57375" y="9067800"/>
              <a:ext cx="3067050" cy="1766888"/>
            </a:xfrm>
            <a:custGeom>
              <a:avLst/>
              <a:gdLst>
                <a:gd name="T0" fmla="*/ 1028 w 4029"/>
                <a:gd name="T1" fmla="*/ 0 h 2321"/>
                <a:gd name="T2" fmla="*/ 0 w 4029"/>
                <a:gd name="T3" fmla="*/ 2321 h 2321"/>
                <a:gd name="T4" fmla="*/ 3001 w 4029"/>
                <a:gd name="T5" fmla="*/ 2321 h 2321"/>
                <a:gd name="T6" fmla="*/ 4029 w 4029"/>
                <a:gd name="T7" fmla="*/ 0 h 2321"/>
                <a:gd name="T8" fmla="*/ 1028 w 4029"/>
                <a:gd name="T9" fmla="*/ 0 h 2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9" h="2321">
                  <a:moveTo>
                    <a:pt x="1028" y="0"/>
                  </a:moveTo>
                  <a:lnTo>
                    <a:pt x="0" y="2321"/>
                  </a:lnTo>
                  <a:lnTo>
                    <a:pt x="3001" y="2321"/>
                  </a:lnTo>
                  <a:lnTo>
                    <a:pt x="4029" y="0"/>
                  </a:lnTo>
                  <a:lnTo>
                    <a:pt x="1028" y="0"/>
                  </a:lnTo>
                  <a:close/>
                </a:path>
              </a:pathLst>
            </a:custGeom>
            <a:solidFill>
              <a:srgbClr val="112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7" name="Freeform 98">
              <a:extLst>
                <a:ext uri="{FF2B5EF4-FFF2-40B4-BE49-F238E27FC236}">
                  <a16:creationId xmlns:a16="http://schemas.microsoft.com/office/drawing/2014/main" id="{59673238-4EE2-47B5-B7D7-D73C43535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8663" y="9621838"/>
              <a:ext cx="485775" cy="539750"/>
            </a:xfrm>
            <a:custGeom>
              <a:avLst/>
              <a:gdLst>
                <a:gd name="T0" fmla="*/ 548 w 637"/>
                <a:gd name="T1" fmla="*/ 355 h 710"/>
                <a:gd name="T2" fmla="*/ 157 w 637"/>
                <a:gd name="T3" fmla="*/ 710 h 710"/>
                <a:gd name="T4" fmla="*/ 89 w 637"/>
                <a:gd name="T5" fmla="*/ 355 h 710"/>
                <a:gd name="T6" fmla="*/ 479 w 637"/>
                <a:gd name="T7" fmla="*/ 0 h 710"/>
                <a:gd name="T8" fmla="*/ 548 w 637"/>
                <a:gd name="T9" fmla="*/ 355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7" h="710">
                  <a:moveTo>
                    <a:pt x="548" y="355"/>
                  </a:moveTo>
                  <a:cubicBezTo>
                    <a:pt x="459" y="551"/>
                    <a:pt x="284" y="710"/>
                    <a:pt x="157" y="710"/>
                  </a:cubicBezTo>
                  <a:cubicBezTo>
                    <a:pt x="30" y="710"/>
                    <a:pt x="0" y="551"/>
                    <a:pt x="89" y="355"/>
                  </a:cubicBezTo>
                  <a:cubicBezTo>
                    <a:pt x="178" y="159"/>
                    <a:pt x="353" y="0"/>
                    <a:pt x="479" y="0"/>
                  </a:cubicBezTo>
                  <a:cubicBezTo>
                    <a:pt x="606" y="0"/>
                    <a:pt x="637" y="159"/>
                    <a:pt x="548" y="355"/>
                  </a:cubicBezTo>
                  <a:close/>
                </a:path>
              </a:pathLst>
            </a:custGeom>
            <a:solidFill>
              <a:srgbClr val="091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8" name="Freeform 99">
              <a:extLst>
                <a:ext uri="{FF2B5EF4-FFF2-40B4-BE49-F238E27FC236}">
                  <a16:creationId xmlns:a16="http://schemas.microsoft.com/office/drawing/2014/main" id="{762A9C49-1B97-475B-9DE1-E8EA03835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8738" y="9988550"/>
              <a:ext cx="630238" cy="846138"/>
            </a:xfrm>
            <a:custGeom>
              <a:avLst/>
              <a:gdLst>
                <a:gd name="T0" fmla="*/ 663 w 828"/>
                <a:gd name="T1" fmla="*/ 0 h 1112"/>
                <a:gd name="T2" fmla="*/ 0 w 828"/>
                <a:gd name="T3" fmla="*/ 1112 h 1112"/>
                <a:gd name="T4" fmla="*/ 613 w 828"/>
                <a:gd name="T5" fmla="*/ 1112 h 1112"/>
                <a:gd name="T6" fmla="*/ 626 w 828"/>
                <a:gd name="T7" fmla="*/ 1095 h 1112"/>
                <a:gd name="T8" fmla="*/ 828 w 828"/>
                <a:gd name="T9" fmla="*/ 0 h 1112"/>
                <a:gd name="T10" fmla="*/ 663 w 828"/>
                <a:gd name="T11" fmla="*/ 0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8" h="1112">
                  <a:moveTo>
                    <a:pt x="663" y="0"/>
                  </a:moveTo>
                  <a:lnTo>
                    <a:pt x="0" y="1112"/>
                  </a:lnTo>
                  <a:lnTo>
                    <a:pt x="613" y="1112"/>
                  </a:lnTo>
                  <a:lnTo>
                    <a:pt x="626" y="1095"/>
                  </a:lnTo>
                  <a:lnTo>
                    <a:pt x="828" y="0"/>
                  </a:lnTo>
                  <a:lnTo>
                    <a:pt x="663" y="0"/>
                  </a:lnTo>
                  <a:close/>
                </a:path>
              </a:pathLst>
            </a:custGeom>
            <a:solidFill>
              <a:srgbClr val="09CE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91C74DF7-307E-46BD-A172-D65F4FCDA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5500" y="8836024"/>
              <a:ext cx="304800" cy="1849438"/>
            </a:xfrm>
            <a:custGeom>
              <a:avLst/>
              <a:gdLst>
                <a:gd name="connsiteX0" fmla="*/ 0 w 304800"/>
                <a:gd name="connsiteY0" fmla="*/ 1793875 h 1849438"/>
                <a:gd name="connsiteX1" fmla="*/ 304800 w 304800"/>
                <a:gd name="connsiteY1" fmla="*/ 1793875 h 1849438"/>
                <a:gd name="connsiteX2" fmla="*/ 304800 w 304800"/>
                <a:gd name="connsiteY2" fmla="*/ 1849438 h 1849438"/>
                <a:gd name="connsiteX3" fmla="*/ 0 w 304800"/>
                <a:gd name="connsiteY3" fmla="*/ 1849438 h 1849438"/>
                <a:gd name="connsiteX4" fmla="*/ 0 w 304800"/>
                <a:gd name="connsiteY4" fmla="*/ 0 h 1849438"/>
                <a:gd name="connsiteX5" fmla="*/ 304800 w 304800"/>
                <a:gd name="connsiteY5" fmla="*/ 0 h 1849438"/>
                <a:gd name="connsiteX6" fmla="*/ 304800 w 304800"/>
                <a:gd name="connsiteY6" fmla="*/ 53975 h 1849438"/>
                <a:gd name="connsiteX7" fmla="*/ 0 w 304800"/>
                <a:gd name="connsiteY7" fmla="*/ 53975 h 18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4800" h="1849438">
                  <a:moveTo>
                    <a:pt x="0" y="1793875"/>
                  </a:moveTo>
                  <a:lnTo>
                    <a:pt x="304800" y="1793875"/>
                  </a:lnTo>
                  <a:lnTo>
                    <a:pt x="304800" y="1849438"/>
                  </a:lnTo>
                  <a:lnTo>
                    <a:pt x="0" y="1849438"/>
                  </a:lnTo>
                  <a:close/>
                  <a:moveTo>
                    <a:pt x="0" y="0"/>
                  </a:moveTo>
                  <a:lnTo>
                    <a:pt x="304800" y="0"/>
                  </a:lnTo>
                  <a:lnTo>
                    <a:pt x="304800" y="53975"/>
                  </a:lnTo>
                  <a:lnTo>
                    <a:pt x="0" y="53975"/>
                  </a:lnTo>
                  <a:close/>
                </a:path>
              </a:pathLst>
            </a:custGeom>
            <a:solidFill>
              <a:srgbClr val="32E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10" name="Rectangle 102">
              <a:extLst>
                <a:ext uri="{FF2B5EF4-FFF2-40B4-BE49-F238E27FC236}">
                  <a16:creationId xmlns:a16="http://schemas.microsoft.com/office/drawing/2014/main" id="{C85123E4-B67A-4FFC-A4CF-1C7A1330B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3650" y="11252200"/>
              <a:ext cx="12693650" cy="223838"/>
            </a:xfrm>
            <a:prstGeom prst="rect">
              <a:avLst/>
            </a:prstGeom>
            <a:solidFill>
              <a:srgbClr val="F4BD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  <p:sp>
          <p:nvSpPr>
            <p:cNvPr id="211" name="Rectangle 103">
              <a:extLst>
                <a:ext uri="{FF2B5EF4-FFF2-40B4-BE49-F238E27FC236}">
                  <a16:creationId xmlns:a16="http://schemas.microsoft.com/office/drawing/2014/main" id="{FB63BB6C-C67C-42C4-A58E-4DCB81609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3650" y="11476038"/>
              <a:ext cx="12693650" cy="225425"/>
            </a:xfrm>
            <a:prstGeom prst="rect">
              <a:avLst/>
            </a:prstGeom>
            <a:solidFill>
              <a:srgbClr val="3FA9D8">
                <a:alpha val="30000"/>
              </a:srgbClr>
            </a:solidFill>
            <a:ln>
              <a:noFill/>
            </a:ln>
          </p:spPr>
          <p:txBody>
            <a:bodyPr vert="horz" wrap="square" lIns="28356" tIns="14178" rIns="28356" bIns="14178" numCol="1" anchor="t" anchorCtr="0" compatLnSpc="1">
              <a:prstTxWarp prst="textNoShape">
                <a:avLst/>
              </a:prstTxWarp>
            </a:bodyPr>
            <a:lstStyle/>
            <a:p>
              <a:pPr defTabSz="566997"/>
              <a:endParaRPr lang="en-US" sz="1116" dirty="0">
                <a:solidFill>
                  <a:srgbClr val="747A94"/>
                </a:solidFill>
                <a:latin typeface="Poppins" panose="00000500000000000000" pitchFamily="2" charset="0"/>
              </a:endParaRPr>
            </a:p>
          </p:txBody>
        </p:sp>
      </p:grpSp>
      <p:sp>
        <p:nvSpPr>
          <p:cNvPr id="212" name="Freeform 104">
            <a:extLst>
              <a:ext uri="{FF2B5EF4-FFF2-40B4-BE49-F238E27FC236}">
                <a16:creationId xmlns:a16="http://schemas.microsoft.com/office/drawing/2014/main" id="{7C7419AF-96AD-481E-806B-F0B22175DA0A}"/>
              </a:ext>
            </a:extLst>
          </p:cNvPr>
          <p:cNvSpPr>
            <a:spLocks/>
          </p:cNvSpPr>
          <p:nvPr/>
        </p:nvSpPr>
        <p:spPr bwMode="auto">
          <a:xfrm>
            <a:off x="465709" y="6885070"/>
            <a:ext cx="2747496" cy="1055972"/>
          </a:xfrm>
          <a:custGeom>
            <a:avLst/>
            <a:gdLst>
              <a:gd name="T0" fmla="*/ 218 w 9804"/>
              <a:gd name="T1" fmla="*/ 0 h 3156"/>
              <a:gd name="T2" fmla="*/ 0 w 9804"/>
              <a:gd name="T3" fmla="*/ 216 h 3156"/>
              <a:gd name="T4" fmla="*/ 0 w 9804"/>
              <a:gd name="T5" fmla="*/ 2940 h 3156"/>
              <a:gd name="T6" fmla="*/ 218 w 9804"/>
              <a:gd name="T7" fmla="*/ 3156 h 3156"/>
              <a:gd name="T8" fmla="*/ 9804 w 9804"/>
              <a:gd name="T9" fmla="*/ 3156 h 3156"/>
              <a:gd name="T10" fmla="*/ 9804 w 9804"/>
              <a:gd name="T11" fmla="*/ 0 h 3156"/>
              <a:gd name="T12" fmla="*/ 218 w 9804"/>
              <a:gd name="T13" fmla="*/ 0 h 3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04" h="3156">
                <a:moveTo>
                  <a:pt x="218" y="0"/>
                </a:moveTo>
                <a:cubicBezTo>
                  <a:pt x="98" y="0"/>
                  <a:pt x="0" y="97"/>
                  <a:pt x="0" y="216"/>
                </a:cubicBezTo>
                <a:lnTo>
                  <a:pt x="0" y="2940"/>
                </a:lnTo>
                <a:cubicBezTo>
                  <a:pt x="0" y="3059"/>
                  <a:pt x="98" y="3156"/>
                  <a:pt x="218" y="3156"/>
                </a:cubicBezTo>
                <a:lnTo>
                  <a:pt x="9804" y="3156"/>
                </a:lnTo>
                <a:lnTo>
                  <a:pt x="9804" y="0"/>
                </a:lnTo>
                <a:lnTo>
                  <a:pt x="21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13" name="Freeform 105">
            <a:extLst>
              <a:ext uri="{FF2B5EF4-FFF2-40B4-BE49-F238E27FC236}">
                <a16:creationId xmlns:a16="http://schemas.microsoft.com/office/drawing/2014/main" id="{3AA6CA4F-E357-43D8-B9EF-0F76A7CF8416}"/>
              </a:ext>
            </a:extLst>
          </p:cNvPr>
          <p:cNvSpPr>
            <a:spLocks/>
          </p:cNvSpPr>
          <p:nvPr/>
        </p:nvSpPr>
        <p:spPr bwMode="auto">
          <a:xfrm>
            <a:off x="3072927" y="6885070"/>
            <a:ext cx="147776" cy="1055972"/>
          </a:xfrm>
          <a:custGeom>
            <a:avLst/>
            <a:gdLst>
              <a:gd name="T0" fmla="*/ 601 w 601"/>
              <a:gd name="T1" fmla="*/ 2940 h 3156"/>
              <a:gd name="T2" fmla="*/ 601 w 601"/>
              <a:gd name="T3" fmla="*/ 216 h 3156"/>
              <a:gd name="T4" fmla="*/ 383 w 601"/>
              <a:gd name="T5" fmla="*/ 0 h 3156"/>
              <a:gd name="T6" fmla="*/ 0 w 601"/>
              <a:gd name="T7" fmla="*/ 0 h 3156"/>
              <a:gd name="T8" fmla="*/ 0 w 601"/>
              <a:gd name="T9" fmla="*/ 3156 h 3156"/>
              <a:gd name="T10" fmla="*/ 383 w 601"/>
              <a:gd name="T11" fmla="*/ 3156 h 3156"/>
              <a:gd name="T12" fmla="*/ 601 w 601"/>
              <a:gd name="T13" fmla="*/ 2940 h 3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1" h="3156">
                <a:moveTo>
                  <a:pt x="601" y="2940"/>
                </a:moveTo>
                <a:lnTo>
                  <a:pt x="601" y="216"/>
                </a:lnTo>
                <a:cubicBezTo>
                  <a:pt x="601" y="97"/>
                  <a:pt x="503" y="0"/>
                  <a:pt x="383" y="0"/>
                </a:cubicBezTo>
                <a:lnTo>
                  <a:pt x="0" y="0"/>
                </a:lnTo>
                <a:lnTo>
                  <a:pt x="0" y="3156"/>
                </a:lnTo>
                <a:lnTo>
                  <a:pt x="383" y="3156"/>
                </a:lnTo>
                <a:cubicBezTo>
                  <a:pt x="503" y="3156"/>
                  <a:pt x="601" y="3059"/>
                  <a:pt x="601" y="2940"/>
                </a:cubicBezTo>
                <a:close/>
              </a:path>
            </a:pathLst>
          </a:custGeom>
          <a:solidFill>
            <a:srgbClr val="32E0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3C68D33A-DF23-4B8C-9C1E-2164014FFEB7}"/>
              </a:ext>
            </a:extLst>
          </p:cNvPr>
          <p:cNvSpPr>
            <a:spLocks/>
          </p:cNvSpPr>
          <p:nvPr/>
        </p:nvSpPr>
        <p:spPr bwMode="auto">
          <a:xfrm>
            <a:off x="573029" y="6825010"/>
            <a:ext cx="589769" cy="494756"/>
          </a:xfrm>
          <a:custGeom>
            <a:avLst/>
            <a:gdLst>
              <a:gd name="connsiteX0" fmla="*/ 172171 w 1901826"/>
              <a:gd name="connsiteY0" fmla="*/ 0 h 1595438"/>
              <a:gd name="connsiteX1" fmla="*/ 266571 w 1901826"/>
              <a:gd name="connsiteY1" fmla="*/ 0 h 1595438"/>
              <a:gd name="connsiteX2" fmla="*/ 1635374 w 1901826"/>
              <a:gd name="connsiteY2" fmla="*/ 0 h 1595438"/>
              <a:gd name="connsiteX3" fmla="*/ 1729774 w 1901826"/>
              <a:gd name="connsiteY3" fmla="*/ 0 h 1595438"/>
              <a:gd name="connsiteX4" fmla="*/ 1901826 w 1901826"/>
              <a:gd name="connsiteY4" fmla="*/ 172027 h 1595438"/>
              <a:gd name="connsiteX5" fmla="*/ 1901826 w 1901826"/>
              <a:gd name="connsiteY5" fmla="*/ 193340 h 1595438"/>
              <a:gd name="connsiteX6" fmla="*/ 1901826 w 1901826"/>
              <a:gd name="connsiteY6" fmla="*/ 1492679 h 1595438"/>
              <a:gd name="connsiteX7" fmla="*/ 1799052 w 1901826"/>
              <a:gd name="connsiteY7" fmla="*/ 1595438 h 1595438"/>
              <a:gd name="connsiteX8" fmla="*/ 1532600 w 1901826"/>
              <a:gd name="connsiteY8" fmla="*/ 1595438 h 1595438"/>
              <a:gd name="connsiteX9" fmla="*/ 369345 w 1901826"/>
              <a:gd name="connsiteY9" fmla="*/ 1595438 h 1595438"/>
              <a:gd name="connsiteX10" fmla="*/ 266571 w 1901826"/>
              <a:gd name="connsiteY10" fmla="*/ 1492679 h 1595438"/>
              <a:gd name="connsiteX11" fmla="*/ 266571 w 1901826"/>
              <a:gd name="connsiteY11" fmla="*/ 193675 h 1595438"/>
              <a:gd name="connsiteX12" fmla="*/ 265938 w 1901826"/>
              <a:gd name="connsiteY12" fmla="*/ 193675 h 1595438"/>
              <a:gd name="connsiteX13" fmla="*/ 265113 w 1901826"/>
              <a:gd name="connsiteY13" fmla="*/ 193675 h 1595438"/>
              <a:gd name="connsiteX14" fmla="*/ 762 w 1901826"/>
              <a:gd name="connsiteY14" fmla="*/ 193675 h 1595438"/>
              <a:gd name="connsiteX15" fmla="*/ 3 w 1901826"/>
              <a:gd name="connsiteY15" fmla="*/ 177777 h 1595438"/>
              <a:gd name="connsiteX16" fmla="*/ 0 w 1901826"/>
              <a:gd name="connsiteY16" fmla="*/ 177801 h 1595438"/>
              <a:gd name="connsiteX17" fmla="*/ 0 w 1901826"/>
              <a:gd name="connsiteY17" fmla="*/ 177719 h 1595438"/>
              <a:gd name="connsiteX18" fmla="*/ 0 w 1901826"/>
              <a:gd name="connsiteY18" fmla="*/ 172433 h 1595438"/>
              <a:gd name="connsiteX19" fmla="*/ 22225 w 1901826"/>
              <a:gd name="connsiteY19" fmla="*/ 87313 h 1595438"/>
              <a:gd name="connsiteX20" fmla="*/ 5652 w 1901826"/>
              <a:gd name="connsiteY20" fmla="*/ 129681 h 1595438"/>
              <a:gd name="connsiteX21" fmla="*/ 2800 w 1901826"/>
              <a:gd name="connsiteY21" fmla="*/ 153965 h 1595438"/>
              <a:gd name="connsiteX22" fmla="*/ 5620 w 1901826"/>
              <a:gd name="connsiteY22" fmla="*/ 130039 h 1595438"/>
              <a:gd name="connsiteX23" fmla="*/ 22098 w 1901826"/>
              <a:gd name="connsiteY23" fmla="*/ 88059 h 1595438"/>
              <a:gd name="connsiteX24" fmla="*/ 58674 w 1901826"/>
              <a:gd name="connsiteY24" fmla="*/ 43229 h 1595438"/>
              <a:gd name="connsiteX25" fmla="*/ 133350 w 1901826"/>
              <a:gd name="connsiteY25" fmla="*/ 15875 h 1595438"/>
              <a:gd name="connsiteX26" fmla="*/ 181796 w 1901826"/>
              <a:gd name="connsiteY26" fmla="*/ 27758 h 1595438"/>
              <a:gd name="connsiteX27" fmla="*/ 189793 w 1901826"/>
              <a:gd name="connsiteY27" fmla="*/ 32429 h 1595438"/>
              <a:gd name="connsiteX28" fmla="*/ 222093 w 1901826"/>
              <a:gd name="connsiteY28" fmla="*/ 58796 h 1595438"/>
              <a:gd name="connsiteX29" fmla="*/ 229678 w 1901826"/>
              <a:gd name="connsiteY29" fmla="*/ 67155 h 1595438"/>
              <a:gd name="connsiteX30" fmla="*/ 256094 w 1901826"/>
              <a:gd name="connsiteY30" fmla="*/ 114503 h 1595438"/>
              <a:gd name="connsiteX31" fmla="*/ 256032 w 1901826"/>
              <a:gd name="connsiteY31" fmla="*/ 114130 h 1595438"/>
              <a:gd name="connsiteX32" fmla="*/ 235989 w 1901826"/>
              <a:gd name="connsiteY32" fmla="*/ 74110 h 1595438"/>
              <a:gd name="connsiteX33" fmla="*/ 229678 w 1901826"/>
              <a:gd name="connsiteY33" fmla="*/ 67155 h 1595438"/>
              <a:gd name="connsiteX34" fmla="*/ 227457 w 1901826"/>
              <a:gd name="connsiteY34" fmla="*/ 63175 h 1595438"/>
              <a:gd name="connsiteX35" fmla="*/ 222093 w 1901826"/>
              <a:gd name="connsiteY35" fmla="*/ 58796 h 1595438"/>
              <a:gd name="connsiteX36" fmla="*/ 207615 w 1901826"/>
              <a:gd name="connsiteY36" fmla="*/ 42841 h 1595438"/>
              <a:gd name="connsiteX37" fmla="*/ 189793 w 1901826"/>
              <a:gd name="connsiteY37" fmla="*/ 32429 h 1595438"/>
              <a:gd name="connsiteX38" fmla="*/ 185047 w 1901826"/>
              <a:gd name="connsiteY38" fmla="*/ 28555 h 1595438"/>
              <a:gd name="connsiteX39" fmla="*/ 181796 w 1901826"/>
              <a:gd name="connsiteY39" fmla="*/ 27758 h 1595438"/>
              <a:gd name="connsiteX40" fmla="*/ 172778 w 1901826"/>
              <a:gd name="connsiteY40" fmla="*/ 22489 h 1595438"/>
              <a:gd name="connsiteX41" fmla="*/ 133345 w 1901826"/>
              <a:gd name="connsiteY41" fmla="*/ 15224 h 1595438"/>
              <a:gd name="connsiteX42" fmla="*/ 58738 w 1901826"/>
              <a:gd name="connsiteY42" fmla="*/ 42626 h 1595438"/>
              <a:gd name="connsiteX43" fmla="*/ 172171 w 1901826"/>
              <a:gd name="connsiteY43" fmla="*/ 0 h 1595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901826" h="1595438">
                <a:moveTo>
                  <a:pt x="172171" y="0"/>
                </a:moveTo>
                <a:lnTo>
                  <a:pt x="266571" y="0"/>
                </a:lnTo>
                <a:lnTo>
                  <a:pt x="1635374" y="0"/>
                </a:lnTo>
                <a:lnTo>
                  <a:pt x="1729774" y="0"/>
                </a:lnTo>
                <a:cubicBezTo>
                  <a:pt x="1824174" y="0"/>
                  <a:pt x="1901826" y="76880"/>
                  <a:pt x="1901826" y="172027"/>
                </a:cubicBezTo>
                <a:lnTo>
                  <a:pt x="1901826" y="193340"/>
                </a:lnTo>
                <a:lnTo>
                  <a:pt x="1901826" y="1492679"/>
                </a:lnTo>
                <a:cubicBezTo>
                  <a:pt x="1901826" y="1549006"/>
                  <a:pt x="1855387" y="1595438"/>
                  <a:pt x="1799052" y="1595438"/>
                </a:cubicBezTo>
                <a:lnTo>
                  <a:pt x="1532600" y="1595438"/>
                </a:lnTo>
                <a:lnTo>
                  <a:pt x="369345" y="1595438"/>
                </a:lnTo>
                <a:cubicBezTo>
                  <a:pt x="313010" y="1595438"/>
                  <a:pt x="266571" y="1549006"/>
                  <a:pt x="266571" y="1492679"/>
                </a:cubicBezTo>
                <a:lnTo>
                  <a:pt x="266571" y="193675"/>
                </a:lnTo>
                <a:lnTo>
                  <a:pt x="265938" y="193675"/>
                </a:lnTo>
                <a:lnTo>
                  <a:pt x="265113" y="193675"/>
                </a:lnTo>
                <a:lnTo>
                  <a:pt x="762" y="193675"/>
                </a:lnTo>
                <a:lnTo>
                  <a:pt x="3" y="177777"/>
                </a:lnTo>
                <a:lnTo>
                  <a:pt x="0" y="177801"/>
                </a:lnTo>
                <a:lnTo>
                  <a:pt x="0" y="177719"/>
                </a:lnTo>
                <a:lnTo>
                  <a:pt x="0" y="172433"/>
                </a:lnTo>
                <a:cubicBezTo>
                  <a:pt x="0" y="140992"/>
                  <a:pt x="7664" y="112619"/>
                  <a:pt x="22225" y="87313"/>
                </a:cubicBezTo>
                <a:cubicBezTo>
                  <a:pt x="14944" y="100350"/>
                  <a:pt x="9388" y="114536"/>
                  <a:pt x="5652" y="129681"/>
                </a:cubicBezTo>
                <a:lnTo>
                  <a:pt x="2800" y="153965"/>
                </a:lnTo>
                <a:lnTo>
                  <a:pt x="5620" y="130039"/>
                </a:lnTo>
                <a:cubicBezTo>
                  <a:pt x="9335" y="115033"/>
                  <a:pt x="14859" y="100976"/>
                  <a:pt x="22098" y="88059"/>
                </a:cubicBezTo>
                <a:cubicBezTo>
                  <a:pt x="32004" y="70583"/>
                  <a:pt x="44196" y="55386"/>
                  <a:pt x="58674" y="43229"/>
                </a:cubicBezTo>
                <a:cubicBezTo>
                  <a:pt x="80010" y="25753"/>
                  <a:pt x="105918" y="15875"/>
                  <a:pt x="133350" y="15875"/>
                </a:cubicBezTo>
                <a:lnTo>
                  <a:pt x="181796" y="27758"/>
                </a:lnTo>
                <a:lnTo>
                  <a:pt x="189793" y="32429"/>
                </a:lnTo>
                <a:lnTo>
                  <a:pt x="222093" y="58796"/>
                </a:lnTo>
                <a:lnTo>
                  <a:pt x="229678" y="67155"/>
                </a:lnTo>
                <a:lnTo>
                  <a:pt x="256094" y="114503"/>
                </a:lnTo>
                <a:lnTo>
                  <a:pt x="256032" y="114130"/>
                </a:lnTo>
                <a:cubicBezTo>
                  <a:pt x="250947" y="99572"/>
                  <a:pt x="244162" y="86112"/>
                  <a:pt x="235989" y="74110"/>
                </a:cubicBezTo>
                <a:lnTo>
                  <a:pt x="229678" y="67155"/>
                </a:lnTo>
                <a:lnTo>
                  <a:pt x="227457" y="63175"/>
                </a:lnTo>
                <a:lnTo>
                  <a:pt x="222093" y="58796"/>
                </a:lnTo>
                <a:lnTo>
                  <a:pt x="207615" y="42841"/>
                </a:lnTo>
                <a:lnTo>
                  <a:pt x="189793" y="32429"/>
                </a:lnTo>
                <a:lnTo>
                  <a:pt x="185047" y="28555"/>
                </a:lnTo>
                <a:lnTo>
                  <a:pt x="181796" y="27758"/>
                </a:lnTo>
                <a:lnTo>
                  <a:pt x="172778" y="22489"/>
                </a:lnTo>
                <a:cubicBezTo>
                  <a:pt x="160296" y="17766"/>
                  <a:pt x="147048" y="15224"/>
                  <a:pt x="133345" y="15224"/>
                </a:cubicBezTo>
                <a:cubicBezTo>
                  <a:pt x="105938" y="15224"/>
                  <a:pt x="80054" y="25119"/>
                  <a:pt x="58738" y="42626"/>
                </a:cubicBezTo>
                <a:cubicBezTo>
                  <a:pt x="89190" y="15985"/>
                  <a:pt x="128777" y="0"/>
                  <a:pt x="172171" y="0"/>
                </a:cubicBezTo>
                <a:close/>
              </a:path>
            </a:pathLst>
          </a:custGeom>
          <a:solidFill>
            <a:srgbClr val="32E0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  <a:noAutofit/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15" name="Freeform 112">
            <a:extLst>
              <a:ext uri="{FF2B5EF4-FFF2-40B4-BE49-F238E27FC236}">
                <a16:creationId xmlns:a16="http://schemas.microsoft.com/office/drawing/2014/main" id="{5A68F19A-148C-4B6D-B4A8-B0690D8CFD6B}"/>
              </a:ext>
            </a:extLst>
          </p:cNvPr>
          <p:cNvSpPr>
            <a:spLocks/>
          </p:cNvSpPr>
          <p:nvPr/>
        </p:nvSpPr>
        <p:spPr bwMode="auto">
          <a:xfrm>
            <a:off x="573030" y="6829933"/>
            <a:ext cx="82705" cy="55137"/>
          </a:xfrm>
          <a:custGeom>
            <a:avLst/>
            <a:gdLst>
              <a:gd name="T0" fmla="*/ 175 w 350"/>
              <a:gd name="T1" fmla="*/ 0 h 234"/>
              <a:gd name="T2" fmla="*/ 77 w 350"/>
              <a:gd name="T3" fmla="*/ 36 h 234"/>
              <a:gd name="T4" fmla="*/ 29 w 350"/>
              <a:gd name="T5" fmla="*/ 95 h 234"/>
              <a:gd name="T6" fmla="*/ 0 w 350"/>
              <a:gd name="T7" fmla="*/ 213 h 234"/>
              <a:gd name="T8" fmla="*/ 1 w 350"/>
              <a:gd name="T9" fmla="*/ 234 h 234"/>
              <a:gd name="T10" fmla="*/ 349 w 350"/>
              <a:gd name="T11" fmla="*/ 234 h 234"/>
              <a:gd name="T12" fmla="*/ 350 w 350"/>
              <a:gd name="T13" fmla="*/ 213 h 234"/>
              <a:gd name="T14" fmla="*/ 175 w 350"/>
              <a:gd name="T1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0" h="234">
                <a:moveTo>
                  <a:pt x="175" y="0"/>
                </a:moveTo>
                <a:cubicBezTo>
                  <a:pt x="139" y="0"/>
                  <a:pt x="105" y="13"/>
                  <a:pt x="77" y="36"/>
                </a:cubicBezTo>
                <a:cubicBezTo>
                  <a:pt x="58" y="52"/>
                  <a:pt x="42" y="72"/>
                  <a:pt x="29" y="95"/>
                </a:cubicBezTo>
                <a:cubicBezTo>
                  <a:pt x="10" y="129"/>
                  <a:pt x="0" y="169"/>
                  <a:pt x="0" y="213"/>
                </a:cubicBezTo>
                <a:cubicBezTo>
                  <a:pt x="0" y="220"/>
                  <a:pt x="0" y="227"/>
                  <a:pt x="1" y="234"/>
                </a:cubicBezTo>
                <a:lnTo>
                  <a:pt x="349" y="234"/>
                </a:lnTo>
                <a:cubicBezTo>
                  <a:pt x="349" y="227"/>
                  <a:pt x="350" y="220"/>
                  <a:pt x="350" y="213"/>
                </a:cubicBezTo>
                <a:cubicBezTo>
                  <a:pt x="350" y="95"/>
                  <a:pt x="271" y="0"/>
                  <a:pt x="175" y="0"/>
                </a:cubicBezTo>
                <a:close/>
              </a:path>
            </a:pathLst>
          </a:custGeom>
          <a:solidFill>
            <a:srgbClr val="383838">
              <a:alpha val="30000"/>
            </a:srgbClr>
          </a:solidFill>
          <a:ln>
            <a:noFill/>
          </a:ln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16" name="Freeform 197">
            <a:extLst>
              <a:ext uri="{FF2B5EF4-FFF2-40B4-BE49-F238E27FC236}">
                <a16:creationId xmlns:a16="http://schemas.microsoft.com/office/drawing/2014/main" id="{2EC5CBE5-BFE4-4026-9B20-92649A789123}"/>
              </a:ext>
            </a:extLst>
          </p:cNvPr>
          <p:cNvSpPr>
            <a:spLocks/>
          </p:cNvSpPr>
          <p:nvPr/>
        </p:nvSpPr>
        <p:spPr bwMode="auto">
          <a:xfrm>
            <a:off x="479363" y="8176186"/>
            <a:ext cx="2645018" cy="1067178"/>
          </a:xfrm>
          <a:custGeom>
            <a:avLst/>
            <a:gdLst>
              <a:gd name="T0" fmla="*/ 218 w 9804"/>
              <a:gd name="T1" fmla="*/ 0 h 3155"/>
              <a:gd name="T2" fmla="*/ 0 w 9804"/>
              <a:gd name="T3" fmla="*/ 216 h 3155"/>
              <a:gd name="T4" fmla="*/ 0 w 9804"/>
              <a:gd name="T5" fmla="*/ 2940 h 3155"/>
              <a:gd name="T6" fmla="*/ 218 w 9804"/>
              <a:gd name="T7" fmla="*/ 3155 h 3155"/>
              <a:gd name="T8" fmla="*/ 9804 w 9804"/>
              <a:gd name="T9" fmla="*/ 3155 h 3155"/>
              <a:gd name="T10" fmla="*/ 9804 w 9804"/>
              <a:gd name="T11" fmla="*/ 0 h 3155"/>
              <a:gd name="T12" fmla="*/ 218 w 9804"/>
              <a:gd name="T13" fmla="*/ 0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04" h="3155">
                <a:moveTo>
                  <a:pt x="218" y="0"/>
                </a:moveTo>
                <a:cubicBezTo>
                  <a:pt x="98" y="0"/>
                  <a:pt x="0" y="97"/>
                  <a:pt x="0" y="216"/>
                </a:cubicBezTo>
                <a:lnTo>
                  <a:pt x="0" y="2940"/>
                </a:lnTo>
                <a:cubicBezTo>
                  <a:pt x="0" y="3059"/>
                  <a:pt x="98" y="3155"/>
                  <a:pt x="218" y="3155"/>
                </a:cubicBezTo>
                <a:lnTo>
                  <a:pt x="9804" y="3155"/>
                </a:lnTo>
                <a:lnTo>
                  <a:pt x="9804" y="0"/>
                </a:lnTo>
                <a:lnTo>
                  <a:pt x="21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17" name="Freeform 198">
            <a:extLst>
              <a:ext uri="{FF2B5EF4-FFF2-40B4-BE49-F238E27FC236}">
                <a16:creationId xmlns:a16="http://schemas.microsoft.com/office/drawing/2014/main" id="{7C59008D-DCEF-41CD-B15A-70EE3B1190E1}"/>
              </a:ext>
            </a:extLst>
          </p:cNvPr>
          <p:cNvSpPr>
            <a:spLocks/>
          </p:cNvSpPr>
          <p:nvPr/>
        </p:nvSpPr>
        <p:spPr bwMode="auto">
          <a:xfrm>
            <a:off x="3074616" y="8177904"/>
            <a:ext cx="151389" cy="1065459"/>
          </a:xfrm>
          <a:custGeom>
            <a:avLst/>
            <a:gdLst>
              <a:gd name="T0" fmla="*/ 601 w 601"/>
              <a:gd name="T1" fmla="*/ 2940 h 3155"/>
              <a:gd name="T2" fmla="*/ 601 w 601"/>
              <a:gd name="T3" fmla="*/ 216 h 3155"/>
              <a:gd name="T4" fmla="*/ 383 w 601"/>
              <a:gd name="T5" fmla="*/ 0 h 3155"/>
              <a:gd name="T6" fmla="*/ 0 w 601"/>
              <a:gd name="T7" fmla="*/ 0 h 3155"/>
              <a:gd name="T8" fmla="*/ 0 w 601"/>
              <a:gd name="T9" fmla="*/ 3155 h 3155"/>
              <a:gd name="T10" fmla="*/ 383 w 601"/>
              <a:gd name="T11" fmla="*/ 3155 h 3155"/>
              <a:gd name="T12" fmla="*/ 601 w 601"/>
              <a:gd name="T13" fmla="*/ 2940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1" h="3155">
                <a:moveTo>
                  <a:pt x="601" y="2940"/>
                </a:moveTo>
                <a:lnTo>
                  <a:pt x="601" y="216"/>
                </a:lnTo>
                <a:cubicBezTo>
                  <a:pt x="601" y="97"/>
                  <a:pt x="503" y="0"/>
                  <a:pt x="383" y="0"/>
                </a:cubicBezTo>
                <a:lnTo>
                  <a:pt x="0" y="0"/>
                </a:lnTo>
                <a:lnTo>
                  <a:pt x="0" y="3155"/>
                </a:lnTo>
                <a:lnTo>
                  <a:pt x="383" y="3155"/>
                </a:lnTo>
                <a:cubicBezTo>
                  <a:pt x="503" y="3155"/>
                  <a:pt x="601" y="3058"/>
                  <a:pt x="601" y="2940"/>
                </a:cubicBezTo>
                <a:close/>
              </a:path>
            </a:pathLst>
          </a:custGeom>
          <a:solidFill>
            <a:srgbClr val="FF85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18" name="Freeform: Shape 217">
            <a:extLst>
              <a:ext uri="{FF2B5EF4-FFF2-40B4-BE49-F238E27FC236}">
                <a16:creationId xmlns:a16="http://schemas.microsoft.com/office/drawing/2014/main" id="{231B2836-0863-48CD-B1F8-7F715A924E23}"/>
              </a:ext>
            </a:extLst>
          </p:cNvPr>
          <p:cNvSpPr>
            <a:spLocks/>
          </p:cNvSpPr>
          <p:nvPr/>
        </p:nvSpPr>
        <p:spPr bwMode="auto">
          <a:xfrm>
            <a:off x="573029" y="8118337"/>
            <a:ext cx="589769" cy="494264"/>
          </a:xfrm>
          <a:custGeom>
            <a:avLst/>
            <a:gdLst>
              <a:gd name="connsiteX0" fmla="*/ 172171 w 1901826"/>
              <a:gd name="connsiteY0" fmla="*/ 0 h 1593850"/>
              <a:gd name="connsiteX1" fmla="*/ 266571 w 1901826"/>
              <a:gd name="connsiteY1" fmla="*/ 0 h 1593850"/>
              <a:gd name="connsiteX2" fmla="*/ 1635374 w 1901826"/>
              <a:gd name="connsiteY2" fmla="*/ 0 h 1593850"/>
              <a:gd name="connsiteX3" fmla="*/ 1729774 w 1901826"/>
              <a:gd name="connsiteY3" fmla="*/ 0 h 1593850"/>
              <a:gd name="connsiteX4" fmla="*/ 1901826 w 1901826"/>
              <a:gd name="connsiteY4" fmla="*/ 171856 h 1593850"/>
              <a:gd name="connsiteX5" fmla="*/ 1901826 w 1901826"/>
              <a:gd name="connsiteY5" fmla="*/ 193148 h 1593850"/>
              <a:gd name="connsiteX6" fmla="*/ 1901826 w 1901826"/>
              <a:gd name="connsiteY6" fmla="*/ 1491193 h 1593850"/>
              <a:gd name="connsiteX7" fmla="*/ 1799052 w 1901826"/>
              <a:gd name="connsiteY7" fmla="*/ 1593850 h 1593850"/>
              <a:gd name="connsiteX8" fmla="*/ 1532600 w 1901826"/>
              <a:gd name="connsiteY8" fmla="*/ 1593850 h 1593850"/>
              <a:gd name="connsiteX9" fmla="*/ 369345 w 1901826"/>
              <a:gd name="connsiteY9" fmla="*/ 1593850 h 1593850"/>
              <a:gd name="connsiteX10" fmla="*/ 266571 w 1901826"/>
              <a:gd name="connsiteY10" fmla="*/ 1491193 h 1593850"/>
              <a:gd name="connsiteX11" fmla="*/ 266571 w 1901826"/>
              <a:gd name="connsiteY11" fmla="*/ 193148 h 1593850"/>
              <a:gd name="connsiteX12" fmla="*/ 266571 w 1901826"/>
              <a:gd name="connsiteY12" fmla="*/ 178838 h 1593850"/>
              <a:gd name="connsiteX13" fmla="*/ 265938 w 1901826"/>
              <a:gd name="connsiteY13" fmla="*/ 192088 h 1593850"/>
              <a:gd name="connsiteX14" fmla="*/ 762 w 1901826"/>
              <a:gd name="connsiteY14" fmla="*/ 192088 h 1593850"/>
              <a:gd name="connsiteX15" fmla="*/ 0 w 1901826"/>
              <a:gd name="connsiteY15" fmla="*/ 176132 h 1593850"/>
              <a:gd name="connsiteX16" fmla="*/ 22098 w 1901826"/>
              <a:gd name="connsiteY16" fmla="*/ 86472 h 1593850"/>
              <a:gd name="connsiteX17" fmla="*/ 58674 w 1901826"/>
              <a:gd name="connsiteY17" fmla="*/ 41642 h 1593850"/>
              <a:gd name="connsiteX18" fmla="*/ 93726 w 1901826"/>
              <a:gd name="connsiteY18" fmla="*/ 21412 h 1593850"/>
              <a:gd name="connsiteX19" fmla="*/ 93904 w 1901826"/>
              <a:gd name="connsiteY19" fmla="*/ 21380 h 1593850"/>
              <a:gd name="connsiteX20" fmla="*/ 110601 w 1901826"/>
              <a:gd name="connsiteY20" fmla="*/ 11311 h 1593850"/>
              <a:gd name="connsiteX21" fmla="*/ 172171 w 1901826"/>
              <a:gd name="connsiteY21" fmla="*/ 0 h 159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01826" h="1593850">
                <a:moveTo>
                  <a:pt x="172171" y="0"/>
                </a:moveTo>
                <a:lnTo>
                  <a:pt x="266571" y="0"/>
                </a:lnTo>
                <a:lnTo>
                  <a:pt x="1635374" y="0"/>
                </a:lnTo>
                <a:lnTo>
                  <a:pt x="1729774" y="0"/>
                </a:lnTo>
                <a:cubicBezTo>
                  <a:pt x="1824174" y="0"/>
                  <a:pt x="1901826" y="76803"/>
                  <a:pt x="1901826" y="171856"/>
                </a:cubicBezTo>
                <a:lnTo>
                  <a:pt x="1901826" y="193148"/>
                </a:lnTo>
                <a:lnTo>
                  <a:pt x="1901826" y="1491193"/>
                </a:lnTo>
                <a:cubicBezTo>
                  <a:pt x="1901826" y="1547464"/>
                  <a:pt x="1855387" y="1593850"/>
                  <a:pt x="1799052" y="1593850"/>
                </a:cubicBezTo>
                <a:lnTo>
                  <a:pt x="1532600" y="1593850"/>
                </a:lnTo>
                <a:lnTo>
                  <a:pt x="369345" y="1593850"/>
                </a:lnTo>
                <a:cubicBezTo>
                  <a:pt x="313010" y="1593850"/>
                  <a:pt x="266571" y="1547464"/>
                  <a:pt x="266571" y="1491193"/>
                </a:cubicBezTo>
                <a:lnTo>
                  <a:pt x="266571" y="193148"/>
                </a:lnTo>
                <a:lnTo>
                  <a:pt x="266571" y="178838"/>
                </a:lnTo>
                <a:lnTo>
                  <a:pt x="265938" y="192088"/>
                </a:lnTo>
                <a:lnTo>
                  <a:pt x="762" y="192088"/>
                </a:lnTo>
                <a:cubicBezTo>
                  <a:pt x="0" y="186769"/>
                  <a:pt x="0" y="181451"/>
                  <a:pt x="0" y="176132"/>
                </a:cubicBezTo>
                <a:cubicBezTo>
                  <a:pt x="0" y="142699"/>
                  <a:pt x="7620" y="112306"/>
                  <a:pt x="22098" y="86472"/>
                </a:cubicBezTo>
                <a:cubicBezTo>
                  <a:pt x="32004" y="68996"/>
                  <a:pt x="44196" y="53799"/>
                  <a:pt x="58674" y="41642"/>
                </a:cubicBezTo>
                <a:cubicBezTo>
                  <a:pt x="69342" y="32904"/>
                  <a:pt x="81153" y="26066"/>
                  <a:pt x="93726" y="21412"/>
                </a:cubicBezTo>
                <a:lnTo>
                  <a:pt x="93904" y="21380"/>
                </a:lnTo>
                <a:lnTo>
                  <a:pt x="110601" y="11311"/>
                </a:lnTo>
                <a:cubicBezTo>
                  <a:pt x="129729" y="3992"/>
                  <a:pt x="150474" y="0"/>
                  <a:pt x="172171" y="0"/>
                </a:cubicBezTo>
                <a:close/>
              </a:path>
            </a:pathLst>
          </a:custGeom>
          <a:solidFill>
            <a:srgbClr val="FF85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  <a:noAutofit/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19" name="Freeform 206">
            <a:extLst>
              <a:ext uri="{FF2B5EF4-FFF2-40B4-BE49-F238E27FC236}">
                <a16:creationId xmlns:a16="http://schemas.microsoft.com/office/drawing/2014/main" id="{9867A96C-3F5B-4EF0-91A1-01EBD02B2203}"/>
              </a:ext>
            </a:extLst>
          </p:cNvPr>
          <p:cNvSpPr>
            <a:spLocks/>
          </p:cNvSpPr>
          <p:nvPr/>
        </p:nvSpPr>
        <p:spPr bwMode="auto">
          <a:xfrm>
            <a:off x="573030" y="8122768"/>
            <a:ext cx="82705" cy="55137"/>
          </a:xfrm>
          <a:custGeom>
            <a:avLst/>
            <a:gdLst>
              <a:gd name="T0" fmla="*/ 175 w 350"/>
              <a:gd name="T1" fmla="*/ 0 h 234"/>
              <a:gd name="T2" fmla="*/ 77 w 350"/>
              <a:gd name="T3" fmla="*/ 36 h 234"/>
              <a:gd name="T4" fmla="*/ 29 w 350"/>
              <a:gd name="T5" fmla="*/ 95 h 234"/>
              <a:gd name="T6" fmla="*/ 0 w 350"/>
              <a:gd name="T7" fmla="*/ 213 h 234"/>
              <a:gd name="T8" fmla="*/ 1 w 350"/>
              <a:gd name="T9" fmla="*/ 234 h 234"/>
              <a:gd name="T10" fmla="*/ 349 w 350"/>
              <a:gd name="T11" fmla="*/ 234 h 234"/>
              <a:gd name="T12" fmla="*/ 350 w 350"/>
              <a:gd name="T13" fmla="*/ 213 h 234"/>
              <a:gd name="T14" fmla="*/ 175 w 350"/>
              <a:gd name="T1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0" h="234">
                <a:moveTo>
                  <a:pt x="175" y="0"/>
                </a:moveTo>
                <a:cubicBezTo>
                  <a:pt x="139" y="0"/>
                  <a:pt x="105" y="13"/>
                  <a:pt x="77" y="36"/>
                </a:cubicBezTo>
                <a:cubicBezTo>
                  <a:pt x="58" y="52"/>
                  <a:pt x="42" y="72"/>
                  <a:pt x="29" y="95"/>
                </a:cubicBezTo>
                <a:cubicBezTo>
                  <a:pt x="10" y="129"/>
                  <a:pt x="0" y="169"/>
                  <a:pt x="0" y="213"/>
                </a:cubicBezTo>
                <a:cubicBezTo>
                  <a:pt x="0" y="220"/>
                  <a:pt x="0" y="227"/>
                  <a:pt x="1" y="234"/>
                </a:cubicBezTo>
                <a:lnTo>
                  <a:pt x="349" y="234"/>
                </a:lnTo>
                <a:cubicBezTo>
                  <a:pt x="349" y="227"/>
                  <a:pt x="350" y="220"/>
                  <a:pt x="350" y="213"/>
                </a:cubicBezTo>
                <a:cubicBezTo>
                  <a:pt x="350" y="95"/>
                  <a:pt x="271" y="0"/>
                  <a:pt x="175" y="0"/>
                </a:cubicBezTo>
                <a:close/>
              </a:path>
            </a:pathLst>
          </a:custGeom>
          <a:solidFill>
            <a:srgbClr val="383838">
              <a:alpha val="30000"/>
            </a:srgbClr>
          </a:solidFill>
          <a:ln>
            <a:noFill/>
          </a:ln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20" name="Freeform 278">
            <a:extLst>
              <a:ext uri="{FF2B5EF4-FFF2-40B4-BE49-F238E27FC236}">
                <a16:creationId xmlns:a16="http://schemas.microsoft.com/office/drawing/2014/main" id="{A4F0F642-1244-4E47-AC49-C317456FA2DC}"/>
              </a:ext>
            </a:extLst>
          </p:cNvPr>
          <p:cNvSpPr>
            <a:spLocks/>
          </p:cNvSpPr>
          <p:nvPr/>
        </p:nvSpPr>
        <p:spPr bwMode="auto">
          <a:xfrm>
            <a:off x="493548" y="9471789"/>
            <a:ext cx="2609408" cy="1073391"/>
          </a:xfrm>
          <a:custGeom>
            <a:avLst/>
            <a:gdLst>
              <a:gd name="T0" fmla="*/ 218 w 9804"/>
              <a:gd name="T1" fmla="*/ 0 h 3155"/>
              <a:gd name="T2" fmla="*/ 0 w 9804"/>
              <a:gd name="T3" fmla="*/ 215 h 3155"/>
              <a:gd name="T4" fmla="*/ 0 w 9804"/>
              <a:gd name="T5" fmla="*/ 2940 h 3155"/>
              <a:gd name="T6" fmla="*/ 218 w 9804"/>
              <a:gd name="T7" fmla="*/ 3155 h 3155"/>
              <a:gd name="T8" fmla="*/ 9804 w 9804"/>
              <a:gd name="T9" fmla="*/ 3155 h 3155"/>
              <a:gd name="T10" fmla="*/ 9804 w 9804"/>
              <a:gd name="T11" fmla="*/ 0 h 3155"/>
              <a:gd name="T12" fmla="*/ 218 w 9804"/>
              <a:gd name="T13" fmla="*/ 0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04" h="3155">
                <a:moveTo>
                  <a:pt x="218" y="0"/>
                </a:moveTo>
                <a:cubicBezTo>
                  <a:pt x="98" y="0"/>
                  <a:pt x="0" y="97"/>
                  <a:pt x="0" y="215"/>
                </a:cubicBezTo>
                <a:lnTo>
                  <a:pt x="0" y="2940"/>
                </a:lnTo>
                <a:cubicBezTo>
                  <a:pt x="0" y="3058"/>
                  <a:pt x="98" y="3155"/>
                  <a:pt x="218" y="3155"/>
                </a:cubicBezTo>
                <a:lnTo>
                  <a:pt x="9804" y="3155"/>
                </a:lnTo>
                <a:lnTo>
                  <a:pt x="9804" y="0"/>
                </a:lnTo>
                <a:lnTo>
                  <a:pt x="21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21" name="Freeform 279">
            <a:extLst>
              <a:ext uri="{FF2B5EF4-FFF2-40B4-BE49-F238E27FC236}">
                <a16:creationId xmlns:a16="http://schemas.microsoft.com/office/drawing/2014/main" id="{10E1BB80-FBCC-4821-A3D2-9A59945D0AAB}"/>
              </a:ext>
            </a:extLst>
          </p:cNvPr>
          <p:cNvSpPr>
            <a:spLocks/>
          </p:cNvSpPr>
          <p:nvPr/>
        </p:nvSpPr>
        <p:spPr bwMode="auto">
          <a:xfrm>
            <a:off x="3067277" y="9471789"/>
            <a:ext cx="145929" cy="1055972"/>
          </a:xfrm>
          <a:custGeom>
            <a:avLst/>
            <a:gdLst>
              <a:gd name="T0" fmla="*/ 601 w 601"/>
              <a:gd name="T1" fmla="*/ 2940 h 3155"/>
              <a:gd name="T2" fmla="*/ 601 w 601"/>
              <a:gd name="T3" fmla="*/ 215 h 3155"/>
              <a:gd name="T4" fmla="*/ 383 w 601"/>
              <a:gd name="T5" fmla="*/ 0 h 3155"/>
              <a:gd name="T6" fmla="*/ 0 w 601"/>
              <a:gd name="T7" fmla="*/ 0 h 3155"/>
              <a:gd name="T8" fmla="*/ 0 w 601"/>
              <a:gd name="T9" fmla="*/ 3155 h 3155"/>
              <a:gd name="T10" fmla="*/ 383 w 601"/>
              <a:gd name="T11" fmla="*/ 3155 h 3155"/>
              <a:gd name="T12" fmla="*/ 601 w 601"/>
              <a:gd name="T13" fmla="*/ 2940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1" h="3155">
                <a:moveTo>
                  <a:pt x="601" y="2940"/>
                </a:moveTo>
                <a:lnTo>
                  <a:pt x="601" y="215"/>
                </a:lnTo>
                <a:cubicBezTo>
                  <a:pt x="601" y="97"/>
                  <a:pt x="503" y="0"/>
                  <a:pt x="383" y="0"/>
                </a:cubicBezTo>
                <a:lnTo>
                  <a:pt x="0" y="0"/>
                </a:lnTo>
                <a:lnTo>
                  <a:pt x="0" y="3155"/>
                </a:lnTo>
                <a:lnTo>
                  <a:pt x="383" y="3155"/>
                </a:lnTo>
                <a:cubicBezTo>
                  <a:pt x="503" y="3155"/>
                  <a:pt x="601" y="3058"/>
                  <a:pt x="601" y="2940"/>
                </a:cubicBezTo>
                <a:close/>
              </a:path>
            </a:pathLst>
          </a:custGeom>
          <a:solidFill>
            <a:srgbClr val="604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22" name="Freeform: Shape 221">
            <a:extLst>
              <a:ext uri="{FF2B5EF4-FFF2-40B4-BE49-F238E27FC236}">
                <a16:creationId xmlns:a16="http://schemas.microsoft.com/office/drawing/2014/main" id="{9B398536-2175-41E8-9C01-6E61046DB446}"/>
              </a:ext>
            </a:extLst>
          </p:cNvPr>
          <p:cNvSpPr>
            <a:spLocks/>
          </p:cNvSpPr>
          <p:nvPr/>
        </p:nvSpPr>
        <p:spPr bwMode="auto">
          <a:xfrm>
            <a:off x="573029" y="9411170"/>
            <a:ext cx="589769" cy="494756"/>
          </a:xfrm>
          <a:custGeom>
            <a:avLst/>
            <a:gdLst>
              <a:gd name="connsiteX0" fmla="*/ 172171 w 1901826"/>
              <a:gd name="connsiteY0" fmla="*/ 0 h 1595438"/>
              <a:gd name="connsiteX1" fmla="*/ 266571 w 1901826"/>
              <a:gd name="connsiteY1" fmla="*/ 0 h 1595438"/>
              <a:gd name="connsiteX2" fmla="*/ 1635374 w 1901826"/>
              <a:gd name="connsiteY2" fmla="*/ 0 h 1595438"/>
              <a:gd name="connsiteX3" fmla="*/ 1729774 w 1901826"/>
              <a:gd name="connsiteY3" fmla="*/ 0 h 1595438"/>
              <a:gd name="connsiteX4" fmla="*/ 1901826 w 1901826"/>
              <a:gd name="connsiteY4" fmla="*/ 171945 h 1595438"/>
              <a:gd name="connsiteX5" fmla="*/ 1901826 w 1901826"/>
              <a:gd name="connsiteY5" fmla="*/ 194009 h 1595438"/>
              <a:gd name="connsiteX6" fmla="*/ 1901826 w 1901826"/>
              <a:gd name="connsiteY6" fmla="*/ 1492727 h 1595438"/>
              <a:gd name="connsiteX7" fmla="*/ 1799052 w 1901826"/>
              <a:gd name="connsiteY7" fmla="*/ 1595438 h 1595438"/>
              <a:gd name="connsiteX8" fmla="*/ 1532600 w 1901826"/>
              <a:gd name="connsiteY8" fmla="*/ 1595438 h 1595438"/>
              <a:gd name="connsiteX9" fmla="*/ 369345 w 1901826"/>
              <a:gd name="connsiteY9" fmla="*/ 1595438 h 1595438"/>
              <a:gd name="connsiteX10" fmla="*/ 266571 w 1901826"/>
              <a:gd name="connsiteY10" fmla="*/ 1492727 h 1595438"/>
              <a:gd name="connsiteX11" fmla="*/ 266571 w 1901826"/>
              <a:gd name="connsiteY11" fmla="*/ 194009 h 1595438"/>
              <a:gd name="connsiteX12" fmla="*/ 266571 w 1901826"/>
              <a:gd name="connsiteY12" fmla="*/ 180364 h 1595438"/>
              <a:gd name="connsiteX13" fmla="*/ 265938 w 1901826"/>
              <a:gd name="connsiteY13" fmla="*/ 193675 h 1595438"/>
              <a:gd name="connsiteX14" fmla="*/ 762 w 1901826"/>
              <a:gd name="connsiteY14" fmla="*/ 193675 h 1595438"/>
              <a:gd name="connsiteX15" fmla="*/ 0 w 1901826"/>
              <a:gd name="connsiteY15" fmla="*/ 177645 h 1595438"/>
              <a:gd name="connsiteX16" fmla="*/ 22098 w 1901826"/>
              <a:gd name="connsiteY16" fmla="*/ 87569 h 1595438"/>
              <a:gd name="connsiteX17" fmla="*/ 58674 w 1901826"/>
              <a:gd name="connsiteY17" fmla="*/ 41768 h 1595438"/>
              <a:gd name="connsiteX18" fmla="*/ 92216 w 1901826"/>
              <a:gd name="connsiteY18" fmla="*/ 22593 h 1595438"/>
              <a:gd name="connsiteX19" fmla="*/ 110601 w 1901826"/>
              <a:gd name="connsiteY19" fmla="*/ 11603 h 1595438"/>
              <a:gd name="connsiteX20" fmla="*/ 172171 w 1901826"/>
              <a:gd name="connsiteY20" fmla="*/ 0 h 1595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01826" h="1595438">
                <a:moveTo>
                  <a:pt x="172171" y="0"/>
                </a:moveTo>
                <a:lnTo>
                  <a:pt x="266571" y="0"/>
                </a:lnTo>
                <a:lnTo>
                  <a:pt x="1635374" y="0"/>
                </a:lnTo>
                <a:lnTo>
                  <a:pt x="1729774" y="0"/>
                </a:lnTo>
                <a:cubicBezTo>
                  <a:pt x="1824174" y="0"/>
                  <a:pt x="1901826" y="77604"/>
                  <a:pt x="1901826" y="171945"/>
                </a:cubicBezTo>
                <a:lnTo>
                  <a:pt x="1901826" y="194009"/>
                </a:lnTo>
                <a:lnTo>
                  <a:pt x="1901826" y="1492727"/>
                </a:lnTo>
                <a:cubicBezTo>
                  <a:pt x="1901826" y="1549028"/>
                  <a:pt x="1855387" y="1595438"/>
                  <a:pt x="1799052" y="1595438"/>
                </a:cubicBezTo>
                <a:lnTo>
                  <a:pt x="1532600" y="1595438"/>
                </a:lnTo>
                <a:lnTo>
                  <a:pt x="369345" y="1595438"/>
                </a:lnTo>
                <a:cubicBezTo>
                  <a:pt x="313010" y="1595438"/>
                  <a:pt x="266571" y="1549028"/>
                  <a:pt x="266571" y="1492727"/>
                </a:cubicBezTo>
                <a:lnTo>
                  <a:pt x="266571" y="194009"/>
                </a:lnTo>
                <a:lnTo>
                  <a:pt x="266571" y="180364"/>
                </a:lnTo>
                <a:lnTo>
                  <a:pt x="265938" y="193675"/>
                </a:lnTo>
                <a:lnTo>
                  <a:pt x="762" y="193675"/>
                </a:lnTo>
                <a:cubicBezTo>
                  <a:pt x="0" y="188332"/>
                  <a:pt x="0" y="182988"/>
                  <a:pt x="0" y="177645"/>
                </a:cubicBezTo>
                <a:cubicBezTo>
                  <a:pt x="0" y="144057"/>
                  <a:pt x="7620" y="113523"/>
                  <a:pt x="22098" y="87569"/>
                </a:cubicBezTo>
                <a:cubicBezTo>
                  <a:pt x="32004" y="70012"/>
                  <a:pt x="44196" y="54745"/>
                  <a:pt x="58674" y="41768"/>
                </a:cubicBezTo>
                <a:lnTo>
                  <a:pt x="92216" y="22593"/>
                </a:lnTo>
                <a:lnTo>
                  <a:pt x="110601" y="11603"/>
                </a:lnTo>
                <a:cubicBezTo>
                  <a:pt x="129729" y="4185"/>
                  <a:pt x="150474" y="0"/>
                  <a:pt x="172171" y="0"/>
                </a:cubicBezTo>
                <a:close/>
              </a:path>
            </a:pathLst>
          </a:custGeom>
          <a:solidFill>
            <a:srgbClr val="6047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  <a:noAutofit/>
          </a:bodyPr>
          <a:lstStyle/>
          <a:p>
            <a:pPr defTabSz="566997"/>
            <a:endParaRPr lang="en-US" sz="2000" dirty="0">
              <a:solidFill>
                <a:srgbClr val="747A94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23" name="Freeform 286">
            <a:extLst>
              <a:ext uri="{FF2B5EF4-FFF2-40B4-BE49-F238E27FC236}">
                <a16:creationId xmlns:a16="http://schemas.microsoft.com/office/drawing/2014/main" id="{0CF23B77-6DBB-485F-9ABB-6F14144CED35}"/>
              </a:ext>
            </a:extLst>
          </p:cNvPr>
          <p:cNvSpPr>
            <a:spLocks/>
          </p:cNvSpPr>
          <p:nvPr/>
        </p:nvSpPr>
        <p:spPr bwMode="auto">
          <a:xfrm>
            <a:off x="573030" y="9374035"/>
            <a:ext cx="82705" cy="55629"/>
          </a:xfrm>
          <a:custGeom>
            <a:avLst/>
            <a:gdLst>
              <a:gd name="T0" fmla="*/ 175 w 350"/>
              <a:gd name="T1" fmla="*/ 0 h 235"/>
              <a:gd name="T2" fmla="*/ 77 w 350"/>
              <a:gd name="T3" fmla="*/ 36 h 235"/>
              <a:gd name="T4" fmla="*/ 29 w 350"/>
              <a:gd name="T5" fmla="*/ 96 h 235"/>
              <a:gd name="T6" fmla="*/ 0 w 350"/>
              <a:gd name="T7" fmla="*/ 214 h 235"/>
              <a:gd name="T8" fmla="*/ 1 w 350"/>
              <a:gd name="T9" fmla="*/ 235 h 235"/>
              <a:gd name="T10" fmla="*/ 349 w 350"/>
              <a:gd name="T11" fmla="*/ 235 h 235"/>
              <a:gd name="T12" fmla="*/ 350 w 350"/>
              <a:gd name="T13" fmla="*/ 214 h 235"/>
              <a:gd name="T14" fmla="*/ 175 w 350"/>
              <a:gd name="T15" fmla="*/ 0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0" h="235">
                <a:moveTo>
                  <a:pt x="175" y="0"/>
                </a:moveTo>
                <a:cubicBezTo>
                  <a:pt x="139" y="0"/>
                  <a:pt x="105" y="14"/>
                  <a:pt x="77" y="36"/>
                </a:cubicBezTo>
                <a:cubicBezTo>
                  <a:pt x="58" y="53"/>
                  <a:pt x="42" y="73"/>
                  <a:pt x="29" y="96"/>
                </a:cubicBezTo>
                <a:cubicBezTo>
                  <a:pt x="10" y="130"/>
                  <a:pt x="0" y="170"/>
                  <a:pt x="0" y="214"/>
                </a:cubicBezTo>
                <a:cubicBezTo>
                  <a:pt x="0" y="221"/>
                  <a:pt x="0" y="228"/>
                  <a:pt x="1" y="235"/>
                </a:cubicBezTo>
                <a:lnTo>
                  <a:pt x="349" y="235"/>
                </a:lnTo>
                <a:cubicBezTo>
                  <a:pt x="349" y="228"/>
                  <a:pt x="350" y="221"/>
                  <a:pt x="350" y="214"/>
                </a:cubicBezTo>
                <a:cubicBezTo>
                  <a:pt x="350" y="96"/>
                  <a:pt x="271" y="0"/>
                  <a:pt x="175" y="0"/>
                </a:cubicBezTo>
                <a:close/>
              </a:path>
            </a:pathLst>
          </a:custGeom>
          <a:solidFill>
            <a:srgbClr val="383838">
              <a:alpha val="30000"/>
            </a:srgbClr>
          </a:solidFill>
          <a:ln>
            <a:noFill/>
          </a:ln>
        </p:spPr>
        <p:txBody>
          <a:bodyPr vert="horz" wrap="square" lIns="28356" tIns="14178" rIns="28356" bIns="14178" numCol="1" anchor="t" anchorCtr="0" compatLnSpc="1">
            <a:prstTxWarp prst="textNoShape">
              <a:avLst/>
            </a:prstTxWarp>
          </a:bodyPr>
          <a:lstStyle/>
          <a:p>
            <a:pPr defTabSz="566997"/>
            <a:endParaRPr lang="en-US" sz="1116" dirty="0">
              <a:solidFill>
                <a:srgbClr val="747A94"/>
              </a:solidFill>
              <a:latin typeface="Poppins" panose="00000500000000000000" pitchFamily="2" charset="0"/>
            </a:endParaRP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6BCD22E0-2681-4477-B530-2CAECC0B215B}"/>
              </a:ext>
            </a:extLst>
          </p:cNvPr>
          <p:cNvSpPr txBox="1"/>
          <p:nvPr/>
        </p:nvSpPr>
        <p:spPr>
          <a:xfrm>
            <a:off x="471617" y="6276495"/>
            <a:ext cx="6616439" cy="436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Top 3 tips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810C0DAE-3F2E-41BB-A6EB-07AF2878CAE2}"/>
              </a:ext>
            </a:extLst>
          </p:cNvPr>
          <p:cNvSpPr txBox="1"/>
          <p:nvPr/>
        </p:nvSpPr>
        <p:spPr>
          <a:xfrm>
            <a:off x="1251594" y="7103852"/>
            <a:ext cx="1819856" cy="805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GB" sz="1200" spc="-6" dirty="0"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Be creative and do not be limited to traditional academic forms of communication.</a:t>
            </a:r>
            <a:endParaRPr lang="en-US" sz="1200" spc="-6" dirty="0"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90C71DB-0FB0-4515-B108-827AC45529AF}"/>
              </a:ext>
            </a:extLst>
          </p:cNvPr>
          <p:cNvSpPr txBox="1"/>
          <p:nvPr/>
        </p:nvSpPr>
        <p:spPr>
          <a:xfrm>
            <a:off x="1320051" y="6873760"/>
            <a:ext cx="1459441" cy="24237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1300" b="1" spc="-6" dirty="0">
                <a:solidFill>
                  <a:srgbClr val="111340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Creativity</a:t>
            </a:r>
            <a:r>
              <a:rPr lang="en-US" sz="1300" b="1" spc="-6" dirty="0">
                <a:solidFill>
                  <a:srgbClr val="11134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32F3201A-55F3-45E1-A33A-AD08385D6219}"/>
              </a:ext>
            </a:extLst>
          </p:cNvPr>
          <p:cNvSpPr txBox="1"/>
          <p:nvPr/>
        </p:nvSpPr>
        <p:spPr>
          <a:xfrm>
            <a:off x="1251593" y="8409068"/>
            <a:ext cx="1813177" cy="805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GB" sz="1200" spc="-6" dirty="0"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Involve your target audience when planning dissemination strategies.</a:t>
            </a:r>
            <a:endParaRPr lang="en-US" sz="1200" spc="-6" dirty="0"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41144079-865F-44A5-940F-68FBF37A2B79}"/>
              </a:ext>
            </a:extLst>
          </p:cNvPr>
          <p:cNvSpPr txBox="1"/>
          <p:nvPr/>
        </p:nvSpPr>
        <p:spPr>
          <a:xfrm>
            <a:off x="1320051" y="8170071"/>
            <a:ext cx="1622391" cy="24481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1300" b="1" spc="-6" dirty="0">
                <a:solidFill>
                  <a:srgbClr val="111340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Teamwork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A30540DD-B7CC-4F9A-87F6-B279D1E274FE}"/>
              </a:ext>
            </a:extLst>
          </p:cNvPr>
          <p:cNvSpPr txBox="1"/>
          <p:nvPr/>
        </p:nvSpPr>
        <p:spPr>
          <a:xfrm>
            <a:off x="1251592" y="9696738"/>
            <a:ext cx="1819857" cy="664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GB" sz="1200" spc="-6" dirty="0"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Whatever method you choose, be succinct. Less </a:t>
            </a:r>
            <a:r>
              <a:rPr lang="en-GB" sz="1200" spc="-6"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is more.</a:t>
            </a:r>
            <a:endParaRPr lang="en-US" sz="1200" spc="-6" dirty="0"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260D7CB5-33C4-4EB0-B248-707AFC3687EA}"/>
              </a:ext>
            </a:extLst>
          </p:cNvPr>
          <p:cNvSpPr txBox="1"/>
          <p:nvPr/>
        </p:nvSpPr>
        <p:spPr>
          <a:xfrm>
            <a:off x="1320051" y="9471595"/>
            <a:ext cx="1283043" cy="24481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1300" b="1" spc="-6" dirty="0">
                <a:solidFill>
                  <a:srgbClr val="111340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Succinct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2F535E-1CDF-4C02-978D-F5BB4C130AE3}"/>
              </a:ext>
            </a:extLst>
          </p:cNvPr>
          <p:cNvSpPr txBox="1"/>
          <p:nvPr/>
        </p:nvSpPr>
        <p:spPr>
          <a:xfrm>
            <a:off x="655735" y="6839481"/>
            <a:ext cx="516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#1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36D02256-5F98-4834-A403-96601AA51F46}"/>
              </a:ext>
            </a:extLst>
          </p:cNvPr>
          <p:cNvSpPr txBox="1"/>
          <p:nvPr/>
        </p:nvSpPr>
        <p:spPr>
          <a:xfrm>
            <a:off x="668286" y="8183847"/>
            <a:ext cx="516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#2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882F570E-6601-40C1-9B2A-6778750AC369}"/>
              </a:ext>
            </a:extLst>
          </p:cNvPr>
          <p:cNvSpPr txBox="1"/>
          <p:nvPr/>
        </p:nvSpPr>
        <p:spPr>
          <a:xfrm>
            <a:off x="655735" y="9486198"/>
            <a:ext cx="516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#3</a:t>
            </a:r>
          </a:p>
        </p:txBody>
      </p:sp>
      <p:sp>
        <p:nvSpPr>
          <p:cNvPr id="239" name="Freeform 42">
            <a:extLst>
              <a:ext uri="{FF2B5EF4-FFF2-40B4-BE49-F238E27FC236}">
                <a16:creationId xmlns:a16="http://schemas.microsoft.com/office/drawing/2014/main" id="{868675C8-4ECD-47CA-9AB6-3D1510E41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715" y="4134765"/>
            <a:ext cx="292321" cy="385325"/>
          </a:xfrm>
          <a:custGeom>
            <a:avLst/>
            <a:gdLst>
              <a:gd name="connsiteX0" fmla="*/ 112712 w 679091"/>
              <a:gd name="connsiteY0" fmla="*/ 681038 h 907690"/>
              <a:gd name="connsiteX1" fmla="*/ 339366 w 679091"/>
              <a:gd name="connsiteY1" fmla="*/ 681038 h 907690"/>
              <a:gd name="connsiteX2" fmla="*/ 339366 w 679091"/>
              <a:gd name="connsiteY2" fmla="*/ 737829 h 907690"/>
              <a:gd name="connsiteX3" fmla="*/ 112712 w 679091"/>
              <a:gd name="connsiteY3" fmla="*/ 737829 h 907690"/>
              <a:gd name="connsiteX4" fmla="*/ 396875 w 679091"/>
              <a:gd name="connsiteY4" fmla="*/ 566738 h 907690"/>
              <a:gd name="connsiteX5" fmla="*/ 566378 w 679091"/>
              <a:gd name="connsiteY5" fmla="*/ 566738 h 907690"/>
              <a:gd name="connsiteX6" fmla="*/ 566378 w 679091"/>
              <a:gd name="connsiteY6" fmla="*/ 623529 h 907690"/>
              <a:gd name="connsiteX7" fmla="*/ 396875 w 679091"/>
              <a:gd name="connsiteY7" fmla="*/ 623529 h 907690"/>
              <a:gd name="connsiteX8" fmla="*/ 112712 w 679091"/>
              <a:gd name="connsiteY8" fmla="*/ 566738 h 907690"/>
              <a:gd name="connsiteX9" fmla="*/ 339366 w 679091"/>
              <a:gd name="connsiteY9" fmla="*/ 566738 h 907690"/>
              <a:gd name="connsiteX10" fmla="*/ 339366 w 679091"/>
              <a:gd name="connsiteY10" fmla="*/ 623529 h 907690"/>
              <a:gd name="connsiteX11" fmla="*/ 112712 w 679091"/>
              <a:gd name="connsiteY11" fmla="*/ 623529 h 907690"/>
              <a:gd name="connsiteX12" fmla="*/ 282575 w 679091"/>
              <a:gd name="connsiteY12" fmla="*/ 454025 h 907690"/>
              <a:gd name="connsiteX13" fmla="*/ 480652 w 679091"/>
              <a:gd name="connsiteY13" fmla="*/ 454025 h 907690"/>
              <a:gd name="connsiteX14" fmla="*/ 480652 w 679091"/>
              <a:gd name="connsiteY14" fmla="*/ 510814 h 907690"/>
              <a:gd name="connsiteX15" fmla="*/ 282575 w 679091"/>
              <a:gd name="connsiteY15" fmla="*/ 510814 h 907690"/>
              <a:gd name="connsiteX16" fmla="*/ 112712 w 679091"/>
              <a:gd name="connsiteY16" fmla="*/ 454025 h 907690"/>
              <a:gd name="connsiteX17" fmla="*/ 226651 w 679091"/>
              <a:gd name="connsiteY17" fmla="*/ 454025 h 907690"/>
              <a:gd name="connsiteX18" fmla="*/ 226651 w 679091"/>
              <a:gd name="connsiteY18" fmla="*/ 510814 h 907690"/>
              <a:gd name="connsiteX19" fmla="*/ 112712 w 679091"/>
              <a:gd name="connsiteY19" fmla="*/ 510814 h 907690"/>
              <a:gd name="connsiteX20" fmla="*/ 425450 w 679091"/>
              <a:gd name="connsiteY20" fmla="*/ 339725 h 907690"/>
              <a:gd name="connsiteX21" fmla="*/ 566379 w 679091"/>
              <a:gd name="connsiteY21" fmla="*/ 339725 h 907690"/>
              <a:gd name="connsiteX22" fmla="*/ 566379 w 679091"/>
              <a:gd name="connsiteY22" fmla="*/ 396516 h 907690"/>
              <a:gd name="connsiteX23" fmla="*/ 425450 w 679091"/>
              <a:gd name="connsiteY23" fmla="*/ 396516 h 907690"/>
              <a:gd name="connsiteX24" fmla="*/ 112712 w 679091"/>
              <a:gd name="connsiteY24" fmla="*/ 339725 h 907690"/>
              <a:gd name="connsiteX25" fmla="*/ 367940 w 679091"/>
              <a:gd name="connsiteY25" fmla="*/ 339725 h 907690"/>
              <a:gd name="connsiteX26" fmla="*/ 367940 w 679091"/>
              <a:gd name="connsiteY26" fmla="*/ 396516 h 907690"/>
              <a:gd name="connsiteX27" fmla="*/ 112712 w 679091"/>
              <a:gd name="connsiteY27" fmla="*/ 396516 h 907690"/>
              <a:gd name="connsiteX28" fmla="*/ 44961 w 679091"/>
              <a:gd name="connsiteY28" fmla="*/ 85725 h 907690"/>
              <a:gd name="connsiteX29" fmla="*/ 141357 w 679091"/>
              <a:gd name="connsiteY29" fmla="*/ 85725 h 907690"/>
              <a:gd name="connsiteX30" fmla="*/ 141357 w 679091"/>
              <a:gd name="connsiteY30" fmla="*/ 142251 h 907690"/>
              <a:gd name="connsiteX31" fmla="*/ 68340 w 679091"/>
              <a:gd name="connsiteY31" fmla="*/ 142251 h 907690"/>
              <a:gd name="connsiteX32" fmla="*/ 56471 w 679091"/>
              <a:gd name="connsiteY32" fmla="*/ 154132 h 907690"/>
              <a:gd name="connsiteX33" fmla="*/ 56471 w 679091"/>
              <a:gd name="connsiteY33" fmla="*/ 839283 h 907690"/>
              <a:gd name="connsiteX34" fmla="*/ 68340 w 679091"/>
              <a:gd name="connsiteY34" fmla="*/ 850804 h 907690"/>
              <a:gd name="connsiteX35" fmla="*/ 610750 w 679091"/>
              <a:gd name="connsiteY35" fmla="*/ 850804 h 907690"/>
              <a:gd name="connsiteX36" fmla="*/ 622620 w 679091"/>
              <a:gd name="connsiteY36" fmla="*/ 839283 h 907690"/>
              <a:gd name="connsiteX37" fmla="*/ 622620 w 679091"/>
              <a:gd name="connsiteY37" fmla="*/ 154132 h 907690"/>
              <a:gd name="connsiteX38" fmla="*/ 610750 w 679091"/>
              <a:gd name="connsiteY38" fmla="*/ 142251 h 907690"/>
              <a:gd name="connsiteX39" fmla="*/ 537733 w 679091"/>
              <a:gd name="connsiteY39" fmla="*/ 142251 h 907690"/>
              <a:gd name="connsiteX40" fmla="*/ 537733 w 679091"/>
              <a:gd name="connsiteY40" fmla="*/ 85725 h 907690"/>
              <a:gd name="connsiteX41" fmla="*/ 634489 w 679091"/>
              <a:gd name="connsiteY41" fmla="*/ 85725 h 907690"/>
              <a:gd name="connsiteX42" fmla="*/ 679091 w 679091"/>
              <a:gd name="connsiteY42" fmla="*/ 130370 h 907690"/>
              <a:gd name="connsiteX43" fmla="*/ 679091 w 679091"/>
              <a:gd name="connsiteY43" fmla="*/ 862686 h 907690"/>
              <a:gd name="connsiteX44" fmla="*/ 634489 w 679091"/>
              <a:gd name="connsiteY44" fmla="*/ 907690 h 907690"/>
              <a:gd name="connsiteX45" fmla="*/ 44961 w 679091"/>
              <a:gd name="connsiteY45" fmla="*/ 907690 h 907690"/>
              <a:gd name="connsiteX46" fmla="*/ 0 w 679091"/>
              <a:gd name="connsiteY46" fmla="*/ 862686 h 907690"/>
              <a:gd name="connsiteX47" fmla="*/ 0 w 679091"/>
              <a:gd name="connsiteY47" fmla="*/ 130370 h 907690"/>
              <a:gd name="connsiteX48" fmla="*/ 339904 w 679091"/>
              <a:gd name="connsiteY48" fmla="*/ 56484 h 907690"/>
              <a:gd name="connsiteX49" fmla="*/ 311504 w 679091"/>
              <a:gd name="connsiteY49" fmla="*/ 85265 h 907690"/>
              <a:gd name="connsiteX50" fmla="*/ 339904 w 679091"/>
              <a:gd name="connsiteY50" fmla="*/ 113687 h 907690"/>
              <a:gd name="connsiteX51" fmla="*/ 367586 w 679091"/>
              <a:gd name="connsiteY51" fmla="*/ 85265 h 907690"/>
              <a:gd name="connsiteX52" fmla="*/ 339904 w 679091"/>
              <a:gd name="connsiteY52" fmla="*/ 56484 h 907690"/>
              <a:gd name="connsiteX53" fmla="*/ 283104 w 679091"/>
              <a:gd name="connsiteY53" fmla="*/ 0 h 907690"/>
              <a:gd name="connsiteX54" fmla="*/ 395986 w 679091"/>
              <a:gd name="connsiteY54" fmla="*/ 0 h 907690"/>
              <a:gd name="connsiteX55" fmla="*/ 484422 w 679091"/>
              <a:gd name="connsiteY55" fmla="*/ 76631 h 907690"/>
              <a:gd name="connsiteX56" fmla="*/ 509228 w 679091"/>
              <a:gd name="connsiteY56" fmla="*/ 85265 h 907690"/>
              <a:gd name="connsiteX57" fmla="*/ 509228 w 679091"/>
              <a:gd name="connsiteY57" fmla="*/ 226653 h 907690"/>
              <a:gd name="connsiteX58" fmla="*/ 169862 w 679091"/>
              <a:gd name="connsiteY58" fmla="*/ 226653 h 907690"/>
              <a:gd name="connsiteX59" fmla="*/ 169862 w 679091"/>
              <a:gd name="connsiteY59" fmla="*/ 85265 h 907690"/>
              <a:gd name="connsiteX60" fmla="*/ 194668 w 679091"/>
              <a:gd name="connsiteY60" fmla="*/ 76631 h 907690"/>
              <a:gd name="connsiteX61" fmla="*/ 283104 w 679091"/>
              <a:gd name="connsiteY61" fmla="*/ 0 h 90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679091" h="907690">
                <a:moveTo>
                  <a:pt x="112712" y="681038"/>
                </a:moveTo>
                <a:lnTo>
                  <a:pt x="339366" y="681038"/>
                </a:lnTo>
                <a:lnTo>
                  <a:pt x="339366" y="737829"/>
                </a:lnTo>
                <a:lnTo>
                  <a:pt x="112712" y="737829"/>
                </a:lnTo>
                <a:close/>
                <a:moveTo>
                  <a:pt x="396875" y="566738"/>
                </a:moveTo>
                <a:lnTo>
                  <a:pt x="566378" y="566738"/>
                </a:lnTo>
                <a:lnTo>
                  <a:pt x="566378" y="623529"/>
                </a:lnTo>
                <a:lnTo>
                  <a:pt x="396875" y="623529"/>
                </a:lnTo>
                <a:close/>
                <a:moveTo>
                  <a:pt x="112712" y="566738"/>
                </a:moveTo>
                <a:lnTo>
                  <a:pt x="339366" y="566738"/>
                </a:lnTo>
                <a:lnTo>
                  <a:pt x="339366" y="623529"/>
                </a:lnTo>
                <a:lnTo>
                  <a:pt x="112712" y="623529"/>
                </a:lnTo>
                <a:close/>
                <a:moveTo>
                  <a:pt x="282575" y="454025"/>
                </a:moveTo>
                <a:lnTo>
                  <a:pt x="480652" y="454025"/>
                </a:lnTo>
                <a:lnTo>
                  <a:pt x="480652" y="510814"/>
                </a:lnTo>
                <a:lnTo>
                  <a:pt x="282575" y="510814"/>
                </a:lnTo>
                <a:close/>
                <a:moveTo>
                  <a:pt x="112712" y="454025"/>
                </a:moveTo>
                <a:lnTo>
                  <a:pt x="226651" y="454025"/>
                </a:lnTo>
                <a:lnTo>
                  <a:pt x="226651" y="510814"/>
                </a:lnTo>
                <a:lnTo>
                  <a:pt x="112712" y="510814"/>
                </a:lnTo>
                <a:close/>
                <a:moveTo>
                  <a:pt x="425450" y="339725"/>
                </a:moveTo>
                <a:lnTo>
                  <a:pt x="566379" y="339725"/>
                </a:lnTo>
                <a:lnTo>
                  <a:pt x="566379" y="396516"/>
                </a:lnTo>
                <a:lnTo>
                  <a:pt x="425450" y="396516"/>
                </a:lnTo>
                <a:close/>
                <a:moveTo>
                  <a:pt x="112712" y="339725"/>
                </a:moveTo>
                <a:lnTo>
                  <a:pt x="367940" y="339725"/>
                </a:lnTo>
                <a:lnTo>
                  <a:pt x="367940" y="396516"/>
                </a:lnTo>
                <a:lnTo>
                  <a:pt x="112712" y="396516"/>
                </a:lnTo>
                <a:close/>
                <a:moveTo>
                  <a:pt x="44961" y="85725"/>
                </a:moveTo>
                <a:lnTo>
                  <a:pt x="141357" y="85725"/>
                </a:lnTo>
                <a:lnTo>
                  <a:pt x="141357" y="142251"/>
                </a:lnTo>
                <a:lnTo>
                  <a:pt x="68340" y="142251"/>
                </a:lnTo>
                <a:lnTo>
                  <a:pt x="56471" y="154132"/>
                </a:lnTo>
                <a:lnTo>
                  <a:pt x="56471" y="839283"/>
                </a:lnTo>
                <a:lnTo>
                  <a:pt x="68340" y="850804"/>
                </a:lnTo>
                <a:lnTo>
                  <a:pt x="610750" y="850804"/>
                </a:lnTo>
                <a:lnTo>
                  <a:pt x="622620" y="839283"/>
                </a:lnTo>
                <a:lnTo>
                  <a:pt x="622620" y="154132"/>
                </a:lnTo>
                <a:lnTo>
                  <a:pt x="610750" y="142251"/>
                </a:lnTo>
                <a:lnTo>
                  <a:pt x="537733" y="142251"/>
                </a:lnTo>
                <a:lnTo>
                  <a:pt x="537733" y="85725"/>
                </a:lnTo>
                <a:lnTo>
                  <a:pt x="634489" y="85725"/>
                </a:lnTo>
                <a:lnTo>
                  <a:pt x="679091" y="130370"/>
                </a:lnTo>
                <a:lnTo>
                  <a:pt x="679091" y="862686"/>
                </a:lnTo>
                <a:lnTo>
                  <a:pt x="634489" y="907690"/>
                </a:lnTo>
                <a:lnTo>
                  <a:pt x="44961" y="907690"/>
                </a:lnTo>
                <a:lnTo>
                  <a:pt x="0" y="862686"/>
                </a:lnTo>
                <a:lnTo>
                  <a:pt x="0" y="130370"/>
                </a:lnTo>
                <a:close/>
                <a:moveTo>
                  <a:pt x="339904" y="56484"/>
                </a:moveTo>
                <a:cubicBezTo>
                  <a:pt x="324087" y="56484"/>
                  <a:pt x="311504" y="69435"/>
                  <a:pt x="311504" y="85265"/>
                </a:cubicBezTo>
                <a:cubicBezTo>
                  <a:pt x="311504" y="100735"/>
                  <a:pt x="324087" y="113687"/>
                  <a:pt x="339904" y="113687"/>
                </a:cubicBezTo>
                <a:cubicBezTo>
                  <a:pt x="355003" y="113687"/>
                  <a:pt x="367586" y="100735"/>
                  <a:pt x="367586" y="85265"/>
                </a:cubicBezTo>
                <a:cubicBezTo>
                  <a:pt x="367586" y="69435"/>
                  <a:pt x="355003" y="56484"/>
                  <a:pt x="339904" y="56484"/>
                </a:cubicBezTo>
                <a:close/>
                <a:moveTo>
                  <a:pt x="283104" y="0"/>
                </a:moveTo>
                <a:lnTo>
                  <a:pt x="395986" y="0"/>
                </a:lnTo>
                <a:cubicBezTo>
                  <a:pt x="414320" y="36337"/>
                  <a:pt x="445956" y="64039"/>
                  <a:pt x="484422" y="76631"/>
                </a:cubicBezTo>
                <a:lnTo>
                  <a:pt x="509228" y="85265"/>
                </a:lnTo>
                <a:lnTo>
                  <a:pt x="509228" y="226653"/>
                </a:lnTo>
                <a:lnTo>
                  <a:pt x="169862" y="226653"/>
                </a:lnTo>
                <a:lnTo>
                  <a:pt x="169862" y="85265"/>
                </a:lnTo>
                <a:lnTo>
                  <a:pt x="194668" y="76631"/>
                </a:lnTo>
                <a:cubicBezTo>
                  <a:pt x="233134" y="64039"/>
                  <a:pt x="265129" y="36337"/>
                  <a:pt x="283104" y="0"/>
                </a:cubicBezTo>
                <a:close/>
              </a:path>
            </a:pathLst>
          </a:custGeom>
          <a:solidFill>
            <a:srgbClr val="42A6E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40" name="Freeform 43">
            <a:extLst>
              <a:ext uri="{FF2B5EF4-FFF2-40B4-BE49-F238E27FC236}">
                <a16:creationId xmlns:a16="http://schemas.microsoft.com/office/drawing/2014/main" id="{14DB67CF-62BB-4836-82AE-12F14B53E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444" y="4683492"/>
            <a:ext cx="306672" cy="412380"/>
          </a:xfrm>
          <a:custGeom>
            <a:avLst/>
            <a:gdLst>
              <a:gd name="connsiteX0" fmla="*/ 481925 w 680677"/>
              <a:gd name="connsiteY0" fmla="*/ 414338 h 907690"/>
              <a:gd name="connsiteX1" fmla="*/ 521927 w 680677"/>
              <a:gd name="connsiteY1" fmla="*/ 454297 h 907690"/>
              <a:gd name="connsiteX2" fmla="*/ 368405 w 680677"/>
              <a:gd name="connsiteY2" fmla="*/ 607653 h 907690"/>
              <a:gd name="connsiteX3" fmla="*/ 271462 w 680677"/>
              <a:gd name="connsiteY3" fmla="*/ 510816 h 907690"/>
              <a:gd name="connsiteX4" fmla="*/ 311465 w 680677"/>
              <a:gd name="connsiteY4" fmla="*/ 470857 h 907690"/>
              <a:gd name="connsiteX5" fmla="*/ 368405 w 680677"/>
              <a:gd name="connsiteY5" fmla="*/ 527735 h 907690"/>
              <a:gd name="connsiteX6" fmla="*/ 169862 w 680677"/>
              <a:gd name="connsiteY6" fmla="*/ 368300 h 907690"/>
              <a:gd name="connsiteX7" fmla="*/ 395986 w 680677"/>
              <a:gd name="connsiteY7" fmla="*/ 368300 h 907690"/>
              <a:gd name="connsiteX8" fmla="*/ 395986 w 680677"/>
              <a:gd name="connsiteY8" fmla="*/ 424945 h 907690"/>
              <a:gd name="connsiteX9" fmla="*/ 226303 w 680677"/>
              <a:gd name="connsiteY9" fmla="*/ 424945 h 907690"/>
              <a:gd name="connsiteX10" fmla="*/ 226303 w 680677"/>
              <a:gd name="connsiteY10" fmla="*/ 652247 h 907690"/>
              <a:gd name="connsiteX11" fmla="*/ 452787 w 680677"/>
              <a:gd name="connsiteY11" fmla="*/ 652247 h 907690"/>
              <a:gd name="connsiteX12" fmla="*/ 452787 w 680677"/>
              <a:gd name="connsiteY12" fmla="*/ 567099 h 907690"/>
              <a:gd name="connsiteX13" fmla="*/ 509228 w 680677"/>
              <a:gd name="connsiteY13" fmla="*/ 567099 h 907690"/>
              <a:gd name="connsiteX14" fmla="*/ 509228 w 680677"/>
              <a:gd name="connsiteY14" fmla="*/ 709252 h 907690"/>
              <a:gd name="connsiteX15" fmla="*/ 169862 w 680677"/>
              <a:gd name="connsiteY15" fmla="*/ 709252 h 907690"/>
              <a:gd name="connsiteX16" fmla="*/ 45018 w 680677"/>
              <a:gd name="connsiteY16" fmla="*/ 85725 h 907690"/>
              <a:gd name="connsiteX17" fmla="*/ 141897 w 680677"/>
              <a:gd name="connsiteY17" fmla="*/ 85725 h 907690"/>
              <a:gd name="connsiteX18" fmla="*/ 141897 w 680677"/>
              <a:gd name="connsiteY18" fmla="*/ 142251 h 907690"/>
              <a:gd name="connsiteX19" fmla="*/ 68428 w 680677"/>
              <a:gd name="connsiteY19" fmla="*/ 142251 h 907690"/>
              <a:gd name="connsiteX20" fmla="*/ 56543 w 680677"/>
              <a:gd name="connsiteY20" fmla="*/ 154132 h 907690"/>
              <a:gd name="connsiteX21" fmla="*/ 56543 w 680677"/>
              <a:gd name="connsiteY21" fmla="*/ 839283 h 907690"/>
              <a:gd name="connsiteX22" fmla="*/ 68428 w 680677"/>
              <a:gd name="connsiteY22" fmla="*/ 850804 h 907690"/>
              <a:gd name="connsiteX23" fmla="*/ 612249 w 680677"/>
              <a:gd name="connsiteY23" fmla="*/ 850804 h 907690"/>
              <a:gd name="connsiteX24" fmla="*/ 624134 w 680677"/>
              <a:gd name="connsiteY24" fmla="*/ 839283 h 907690"/>
              <a:gd name="connsiteX25" fmla="*/ 624134 w 680677"/>
              <a:gd name="connsiteY25" fmla="*/ 154132 h 907690"/>
              <a:gd name="connsiteX26" fmla="*/ 612249 w 680677"/>
              <a:gd name="connsiteY26" fmla="*/ 142251 h 907690"/>
              <a:gd name="connsiteX27" fmla="*/ 538779 w 680677"/>
              <a:gd name="connsiteY27" fmla="*/ 142251 h 907690"/>
              <a:gd name="connsiteX28" fmla="*/ 538779 w 680677"/>
              <a:gd name="connsiteY28" fmla="*/ 85725 h 907690"/>
              <a:gd name="connsiteX29" fmla="*/ 635659 w 680677"/>
              <a:gd name="connsiteY29" fmla="*/ 85725 h 907690"/>
              <a:gd name="connsiteX30" fmla="*/ 680677 w 680677"/>
              <a:gd name="connsiteY30" fmla="*/ 130370 h 907690"/>
              <a:gd name="connsiteX31" fmla="*/ 680677 w 680677"/>
              <a:gd name="connsiteY31" fmla="*/ 862686 h 907690"/>
              <a:gd name="connsiteX32" fmla="*/ 635659 w 680677"/>
              <a:gd name="connsiteY32" fmla="*/ 907690 h 907690"/>
              <a:gd name="connsiteX33" fmla="*/ 45018 w 680677"/>
              <a:gd name="connsiteY33" fmla="*/ 907690 h 907690"/>
              <a:gd name="connsiteX34" fmla="*/ 0 w 680677"/>
              <a:gd name="connsiteY34" fmla="*/ 862686 h 907690"/>
              <a:gd name="connsiteX35" fmla="*/ 0 w 680677"/>
              <a:gd name="connsiteY35" fmla="*/ 130370 h 907690"/>
              <a:gd name="connsiteX36" fmla="*/ 339545 w 680677"/>
              <a:gd name="connsiteY36" fmla="*/ 56484 h 907690"/>
              <a:gd name="connsiteX37" fmla="*/ 311145 w 680677"/>
              <a:gd name="connsiteY37" fmla="*/ 85265 h 907690"/>
              <a:gd name="connsiteX38" fmla="*/ 339545 w 680677"/>
              <a:gd name="connsiteY38" fmla="*/ 113687 h 907690"/>
              <a:gd name="connsiteX39" fmla="*/ 367945 w 680677"/>
              <a:gd name="connsiteY39" fmla="*/ 85265 h 907690"/>
              <a:gd name="connsiteX40" fmla="*/ 339545 w 680677"/>
              <a:gd name="connsiteY40" fmla="*/ 56484 h 907690"/>
              <a:gd name="connsiteX41" fmla="*/ 282744 w 680677"/>
              <a:gd name="connsiteY41" fmla="*/ 0 h 907690"/>
              <a:gd name="connsiteX42" fmla="*/ 395986 w 680677"/>
              <a:gd name="connsiteY42" fmla="*/ 0 h 907690"/>
              <a:gd name="connsiteX43" fmla="*/ 484782 w 680677"/>
              <a:gd name="connsiteY43" fmla="*/ 76631 h 907690"/>
              <a:gd name="connsiteX44" fmla="*/ 509228 w 680677"/>
              <a:gd name="connsiteY44" fmla="*/ 85265 h 907690"/>
              <a:gd name="connsiteX45" fmla="*/ 509228 w 680677"/>
              <a:gd name="connsiteY45" fmla="*/ 226653 h 907690"/>
              <a:gd name="connsiteX46" fmla="*/ 169862 w 680677"/>
              <a:gd name="connsiteY46" fmla="*/ 226653 h 907690"/>
              <a:gd name="connsiteX47" fmla="*/ 169862 w 680677"/>
              <a:gd name="connsiteY47" fmla="*/ 85265 h 907690"/>
              <a:gd name="connsiteX48" fmla="*/ 194308 w 680677"/>
              <a:gd name="connsiteY48" fmla="*/ 76631 h 907690"/>
              <a:gd name="connsiteX49" fmla="*/ 282744 w 680677"/>
              <a:gd name="connsiteY49" fmla="*/ 0 h 90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80677" h="907690">
                <a:moveTo>
                  <a:pt x="481925" y="414338"/>
                </a:moveTo>
                <a:lnTo>
                  <a:pt x="521927" y="454297"/>
                </a:lnTo>
                <a:lnTo>
                  <a:pt x="368405" y="607653"/>
                </a:lnTo>
                <a:lnTo>
                  <a:pt x="271462" y="510816"/>
                </a:lnTo>
                <a:lnTo>
                  <a:pt x="311465" y="470857"/>
                </a:lnTo>
                <a:lnTo>
                  <a:pt x="368405" y="527735"/>
                </a:lnTo>
                <a:close/>
                <a:moveTo>
                  <a:pt x="169862" y="368300"/>
                </a:moveTo>
                <a:lnTo>
                  <a:pt x="395986" y="368300"/>
                </a:lnTo>
                <a:lnTo>
                  <a:pt x="395986" y="424945"/>
                </a:lnTo>
                <a:lnTo>
                  <a:pt x="226303" y="424945"/>
                </a:lnTo>
                <a:lnTo>
                  <a:pt x="226303" y="652247"/>
                </a:lnTo>
                <a:lnTo>
                  <a:pt x="452787" y="652247"/>
                </a:lnTo>
                <a:lnTo>
                  <a:pt x="452787" y="567099"/>
                </a:lnTo>
                <a:lnTo>
                  <a:pt x="509228" y="567099"/>
                </a:lnTo>
                <a:lnTo>
                  <a:pt x="509228" y="709252"/>
                </a:lnTo>
                <a:lnTo>
                  <a:pt x="169862" y="709252"/>
                </a:lnTo>
                <a:close/>
                <a:moveTo>
                  <a:pt x="45018" y="85725"/>
                </a:moveTo>
                <a:lnTo>
                  <a:pt x="141897" y="85725"/>
                </a:lnTo>
                <a:lnTo>
                  <a:pt x="141897" y="142251"/>
                </a:lnTo>
                <a:lnTo>
                  <a:pt x="68428" y="142251"/>
                </a:lnTo>
                <a:lnTo>
                  <a:pt x="56543" y="154132"/>
                </a:lnTo>
                <a:lnTo>
                  <a:pt x="56543" y="839283"/>
                </a:lnTo>
                <a:lnTo>
                  <a:pt x="68428" y="850804"/>
                </a:lnTo>
                <a:lnTo>
                  <a:pt x="612249" y="850804"/>
                </a:lnTo>
                <a:lnTo>
                  <a:pt x="624134" y="839283"/>
                </a:lnTo>
                <a:lnTo>
                  <a:pt x="624134" y="154132"/>
                </a:lnTo>
                <a:lnTo>
                  <a:pt x="612249" y="142251"/>
                </a:lnTo>
                <a:lnTo>
                  <a:pt x="538779" y="142251"/>
                </a:lnTo>
                <a:lnTo>
                  <a:pt x="538779" y="85725"/>
                </a:lnTo>
                <a:lnTo>
                  <a:pt x="635659" y="85725"/>
                </a:lnTo>
                <a:lnTo>
                  <a:pt x="680677" y="130370"/>
                </a:lnTo>
                <a:lnTo>
                  <a:pt x="680677" y="862686"/>
                </a:lnTo>
                <a:lnTo>
                  <a:pt x="635659" y="907690"/>
                </a:lnTo>
                <a:lnTo>
                  <a:pt x="45018" y="907690"/>
                </a:lnTo>
                <a:lnTo>
                  <a:pt x="0" y="862686"/>
                </a:lnTo>
                <a:lnTo>
                  <a:pt x="0" y="130370"/>
                </a:lnTo>
                <a:close/>
                <a:moveTo>
                  <a:pt x="339545" y="56484"/>
                </a:moveTo>
                <a:cubicBezTo>
                  <a:pt x="324087" y="56484"/>
                  <a:pt x="311145" y="69435"/>
                  <a:pt x="311145" y="85265"/>
                </a:cubicBezTo>
                <a:cubicBezTo>
                  <a:pt x="311145" y="100735"/>
                  <a:pt x="324087" y="113687"/>
                  <a:pt x="339545" y="113687"/>
                </a:cubicBezTo>
                <a:cubicBezTo>
                  <a:pt x="355003" y="113687"/>
                  <a:pt x="367945" y="100735"/>
                  <a:pt x="367945" y="85265"/>
                </a:cubicBezTo>
                <a:cubicBezTo>
                  <a:pt x="367945" y="69435"/>
                  <a:pt x="355003" y="56484"/>
                  <a:pt x="339545" y="56484"/>
                </a:cubicBezTo>
                <a:close/>
                <a:moveTo>
                  <a:pt x="282744" y="0"/>
                </a:moveTo>
                <a:lnTo>
                  <a:pt x="395986" y="0"/>
                </a:lnTo>
                <a:cubicBezTo>
                  <a:pt x="414320" y="36337"/>
                  <a:pt x="445956" y="64039"/>
                  <a:pt x="484782" y="76631"/>
                </a:cubicBezTo>
                <a:lnTo>
                  <a:pt x="509228" y="85265"/>
                </a:lnTo>
                <a:lnTo>
                  <a:pt x="509228" y="226653"/>
                </a:lnTo>
                <a:lnTo>
                  <a:pt x="169862" y="226653"/>
                </a:lnTo>
                <a:lnTo>
                  <a:pt x="169862" y="85265"/>
                </a:lnTo>
                <a:lnTo>
                  <a:pt x="194308" y="76631"/>
                </a:lnTo>
                <a:cubicBezTo>
                  <a:pt x="233134" y="64039"/>
                  <a:pt x="264770" y="36337"/>
                  <a:pt x="282744" y="0"/>
                </a:cubicBezTo>
                <a:close/>
              </a:path>
            </a:pathLst>
          </a:custGeom>
          <a:solidFill>
            <a:srgbClr val="5091E7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41" name="Freeform 36">
            <a:extLst>
              <a:ext uri="{FF2B5EF4-FFF2-40B4-BE49-F238E27FC236}">
                <a16:creationId xmlns:a16="http://schemas.microsoft.com/office/drawing/2014/main" id="{23F5F06E-BEFF-48CC-ABCB-439D3E0D0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64" y="3582399"/>
            <a:ext cx="400002" cy="382558"/>
          </a:xfrm>
          <a:custGeom>
            <a:avLst/>
            <a:gdLst>
              <a:gd name="connsiteX0" fmla="*/ 543594 w 1030122"/>
              <a:gd name="connsiteY0" fmla="*/ 547172 h 1031569"/>
              <a:gd name="connsiteX1" fmla="*/ 414221 w 1030122"/>
              <a:gd name="connsiteY1" fmla="*/ 675303 h 1031569"/>
              <a:gd name="connsiteX2" fmla="*/ 414221 w 1030122"/>
              <a:gd name="connsiteY2" fmla="*/ 828314 h 1031569"/>
              <a:gd name="connsiteX3" fmla="*/ 454028 w 1030122"/>
              <a:gd name="connsiteY3" fmla="*/ 866877 h 1031569"/>
              <a:gd name="connsiteX4" fmla="*/ 888174 w 1030122"/>
              <a:gd name="connsiteY4" fmla="*/ 866877 h 1031569"/>
              <a:gd name="connsiteX5" fmla="*/ 927982 w 1030122"/>
              <a:gd name="connsiteY5" fmla="*/ 828314 h 1031569"/>
              <a:gd name="connsiteX6" fmla="*/ 927982 w 1030122"/>
              <a:gd name="connsiteY6" fmla="*/ 783530 h 1031569"/>
              <a:gd name="connsiteX7" fmla="*/ 927982 w 1030122"/>
              <a:gd name="connsiteY7" fmla="*/ 778554 h 1031569"/>
              <a:gd name="connsiteX8" fmla="*/ 927982 w 1030122"/>
              <a:gd name="connsiteY8" fmla="*/ 675303 h 1031569"/>
              <a:gd name="connsiteX9" fmla="*/ 798608 w 1030122"/>
              <a:gd name="connsiteY9" fmla="*/ 547172 h 1031569"/>
              <a:gd name="connsiteX10" fmla="*/ 191550 w 1030122"/>
              <a:gd name="connsiteY10" fmla="*/ 470045 h 1031569"/>
              <a:gd name="connsiteX11" fmla="*/ 106959 w 1030122"/>
              <a:gd name="connsiteY11" fmla="*/ 555880 h 1031569"/>
              <a:gd name="connsiteX12" fmla="*/ 106959 w 1030122"/>
              <a:gd name="connsiteY12" fmla="*/ 664107 h 1031569"/>
              <a:gd name="connsiteX13" fmla="*/ 129351 w 1030122"/>
              <a:gd name="connsiteY13" fmla="*/ 686499 h 1031569"/>
              <a:gd name="connsiteX14" fmla="*/ 388097 w 1030122"/>
              <a:gd name="connsiteY14" fmla="*/ 686499 h 1031569"/>
              <a:gd name="connsiteX15" fmla="*/ 388097 w 1030122"/>
              <a:gd name="connsiteY15" fmla="*/ 675303 h 1031569"/>
              <a:gd name="connsiteX16" fmla="*/ 456516 w 1030122"/>
              <a:gd name="connsiteY16" fmla="*/ 547172 h 1031569"/>
              <a:gd name="connsiteX17" fmla="*/ 370682 w 1030122"/>
              <a:gd name="connsiteY17" fmla="*/ 470045 h 1031569"/>
              <a:gd name="connsiteX18" fmla="*/ 281598 w 1030122"/>
              <a:gd name="connsiteY18" fmla="*/ 204763 h 1031569"/>
              <a:gd name="connsiteX19" fmla="*/ 187881 w 1030122"/>
              <a:gd name="connsiteY19" fmla="*/ 298869 h 1031569"/>
              <a:gd name="connsiteX20" fmla="*/ 281598 w 1030122"/>
              <a:gd name="connsiteY20" fmla="*/ 394230 h 1031569"/>
              <a:gd name="connsiteX21" fmla="*/ 375316 w 1030122"/>
              <a:gd name="connsiteY21" fmla="*/ 298869 h 1031569"/>
              <a:gd name="connsiteX22" fmla="*/ 281598 w 1030122"/>
              <a:gd name="connsiteY22" fmla="*/ 204763 h 1031569"/>
              <a:gd name="connsiteX23" fmla="*/ 118417 w 1030122"/>
              <a:gd name="connsiteY23" fmla="*/ 194406 h 1031569"/>
              <a:gd name="connsiteX24" fmla="*/ 127780 w 1030122"/>
              <a:gd name="connsiteY24" fmla="*/ 197367 h 1031569"/>
              <a:gd name="connsiteX25" fmla="*/ 130277 w 1030122"/>
              <a:gd name="connsiteY25" fmla="*/ 216071 h 1031569"/>
              <a:gd name="connsiteX26" fmla="*/ 89079 w 1030122"/>
              <a:gd name="connsiteY26" fmla="*/ 753502 h 1031569"/>
              <a:gd name="connsiteX27" fmla="*/ 382458 w 1030122"/>
              <a:gd name="connsiteY27" fmla="*/ 986679 h 1031569"/>
              <a:gd name="connsiteX28" fmla="*/ 743252 w 1030122"/>
              <a:gd name="connsiteY28" fmla="*/ 949271 h 1031569"/>
              <a:gd name="connsiteX29" fmla="*/ 733266 w 1030122"/>
              <a:gd name="connsiteY29" fmla="*/ 931814 h 1031569"/>
              <a:gd name="connsiteX30" fmla="*/ 739508 w 1030122"/>
              <a:gd name="connsiteY30" fmla="*/ 921839 h 1031569"/>
              <a:gd name="connsiteX31" fmla="*/ 806922 w 1030122"/>
              <a:gd name="connsiteY31" fmla="*/ 923086 h 1031569"/>
              <a:gd name="connsiteX32" fmla="*/ 813164 w 1030122"/>
              <a:gd name="connsiteY32" fmla="*/ 931814 h 1031569"/>
              <a:gd name="connsiteX33" fmla="*/ 776960 w 1030122"/>
              <a:gd name="connsiteY33" fmla="*/ 990420 h 1031569"/>
              <a:gd name="connsiteX34" fmla="*/ 765724 w 1030122"/>
              <a:gd name="connsiteY34" fmla="*/ 990420 h 1031569"/>
              <a:gd name="connsiteX35" fmla="*/ 755736 w 1030122"/>
              <a:gd name="connsiteY35" fmla="*/ 972963 h 1031569"/>
              <a:gd name="connsiteX36" fmla="*/ 517288 w 1030122"/>
              <a:gd name="connsiteY36" fmla="*/ 1031569 h 1031569"/>
              <a:gd name="connsiteX37" fmla="*/ 376216 w 1030122"/>
              <a:gd name="connsiteY37" fmla="*/ 1011618 h 1031569"/>
              <a:gd name="connsiteX38" fmla="*/ 65359 w 1030122"/>
              <a:gd name="connsiteY38" fmla="*/ 767218 h 1031569"/>
              <a:gd name="connsiteX39" fmla="*/ 109054 w 1030122"/>
              <a:gd name="connsiteY39" fmla="*/ 199861 h 1031569"/>
              <a:gd name="connsiteX40" fmla="*/ 118417 w 1030122"/>
              <a:gd name="connsiteY40" fmla="*/ 194406 h 1031569"/>
              <a:gd name="connsiteX41" fmla="*/ 281598 w 1030122"/>
              <a:gd name="connsiteY41" fmla="*/ 175903 h 1031569"/>
              <a:gd name="connsiteX42" fmla="*/ 402445 w 1030122"/>
              <a:gd name="connsiteY42" fmla="*/ 298869 h 1031569"/>
              <a:gd name="connsiteX43" fmla="*/ 281598 w 1030122"/>
              <a:gd name="connsiteY43" fmla="*/ 421834 h 1031569"/>
              <a:gd name="connsiteX44" fmla="*/ 161985 w 1030122"/>
              <a:gd name="connsiteY44" fmla="*/ 298869 h 1031569"/>
              <a:gd name="connsiteX45" fmla="*/ 281598 w 1030122"/>
              <a:gd name="connsiteY45" fmla="*/ 175903 h 1031569"/>
              <a:gd name="connsiteX46" fmla="*/ 668852 w 1030122"/>
              <a:gd name="connsiteY46" fmla="*/ 164750 h 1031569"/>
              <a:gd name="connsiteX47" fmla="*/ 528616 w 1030122"/>
              <a:gd name="connsiteY47" fmla="*/ 303746 h 1031569"/>
              <a:gd name="connsiteX48" fmla="*/ 668852 w 1030122"/>
              <a:gd name="connsiteY48" fmla="*/ 445223 h 1031569"/>
              <a:gd name="connsiteX49" fmla="*/ 810328 w 1030122"/>
              <a:gd name="connsiteY49" fmla="*/ 303746 h 1031569"/>
              <a:gd name="connsiteX50" fmla="*/ 668852 w 1030122"/>
              <a:gd name="connsiteY50" fmla="*/ 164750 h 1031569"/>
              <a:gd name="connsiteX51" fmla="*/ 668852 w 1030122"/>
              <a:gd name="connsiteY51" fmla="*/ 137448 h 1031569"/>
              <a:gd name="connsiteX52" fmla="*/ 836390 w 1030122"/>
              <a:gd name="connsiteY52" fmla="*/ 303746 h 1031569"/>
              <a:gd name="connsiteX53" fmla="*/ 668852 w 1030122"/>
              <a:gd name="connsiteY53" fmla="*/ 471284 h 1031569"/>
              <a:gd name="connsiteX54" fmla="*/ 502554 w 1030122"/>
              <a:gd name="connsiteY54" fmla="*/ 303746 h 1031569"/>
              <a:gd name="connsiteX55" fmla="*/ 668852 w 1030122"/>
              <a:gd name="connsiteY55" fmla="*/ 137448 h 1031569"/>
              <a:gd name="connsiteX56" fmla="*/ 474865 w 1030122"/>
              <a:gd name="connsiteY56" fmla="*/ 1682 h 1031569"/>
              <a:gd name="connsiteX57" fmla="*/ 667992 w 1030122"/>
              <a:gd name="connsiteY57" fmla="*/ 23451 h 1031569"/>
              <a:gd name="connsiteX58" fmla="*/ 970276 w 1030122"/>
              <a:gd name="connsiteY58" fmla="*/ 273494 h 1031569"/>
              <a:gd name="connsiteX59" fmla="*/ 954106 w 1030122"/>
              <a:gd name="connsiteY59" fmla="*/ 784774 h 1031569"/>
              <a:gd name="connsiteX60" fmla="*/ 954106 w 1030122"/>
              <a:gd name="connsiteY60" fmla="*/ 828314 h 1031569"/>
              <a:gd name="connsiteX61" fmla="*/ 888174 w 1030122"/>
              <a:gd name="connsiteY61" fmla="*/ 894245 h 1031569"/>
              <a:gd name="connsiteX62" fmla="*/ 454028 w 1030122"/>
              <a:gd name="connsiteY62" fmla="*/ 894245 h 1031569"/>
              <a:gd name="connsiteX63" fmla="*/ 388097 w 1030122"/>
              <a:gd name="connsiteY63" fmla="*/ 828314 h 1031569"/>
              <a:gd name="connsiteX64" fmla="*/ 388097 w 1030122"/>
              <a:gd name="connsiteY64" fmla="*/ 713867 h 1031569"/>
              <a:gd name="connsiteX65" fmla="*/ 129351 w 1030122"/>
              <a:gd name="connsiteY65" fmla="*/ 713867 h 1031569"/>
              <a:gd name="connsiteX66" fmla="*/ 79592 w 1030122"/>
              <a:gd name="connsiteY66" fmla="*/ 664107 h 1031569"/>
              <a:gd name="connsiteX67" fmla="*/ 79592 w 1030122"/>
              <a:gd name="connsiteY67" fmla="*/ 555880 h 1031569"/>
              <a:gd name="connsiteX68" fmla="*/ 191550 w 1030122"/>
              <a:gd name="connsiteY68" fmla="*/ 443921 h 1031569"/>
              <a:gd name="connsiteX69" fmla="*/ 370682 w 1030122"/>
              <a:gd name="connsiteY69" fmla="*/ 443921 h 1031569"/>
              <a:gd name="connsiteX70" fmla="*/ 481395 w 1030122"/>
              <a:gd name="connsiteY70" fmla="*/ 533488 h 1031569"/>
              <a:gd name="connsiteX71" fmla="*/ 543594 w 1030122"/>
              <a:gd name="connsiteY71" fmla="*/ 521048 h 1031569"/>
              <a:gd name="connsiteX72" fmla="*/ 798608 w 1030122"/>
              <a:gd name="connsiteY72" fmla="*/ 521048 h 1031569"/>
              <a:gd name="connsiteX73" fmla="*/ 954106 w 1030122"/>
              <a:gd name="connsiteY73" fmla="*/ 675303 h 1031569"/>
              <a:gd name="connsiteX74" fmla="*/ 954106 w 1030122"/>
              <a:gd name="connsiteY74" fmla="*/ 730038 h 1031569"/>
              <a:gd name="connsiteX75" fmla="*/ 947886 w 1030122"/>
              <a:gd name="connsiteY75" fmla="*/ 287178 h 1031569"/>
              <a:gd name="connsiteX76" fmla="*/ 659284 w 1030122"/>
              <a:gd name="connsiteY76" fmla="*/ 48331 h 1031569"/>
              <a:gd name="connsiteX77" fmla="*/ 299775 w 1030122"/>
              <a:gd name="connsiteY77" fmla="*/ 78187 h 1031569"/>
              <a:gd name="connsiteX78" fmla="*/ 309727 w 1030122"/>
              <a:gd name="connsiteY78" fmla="*/ 95603 h 1031569"/>
              <a:gd name="connsiteX79" fmla="*/ 303507 w 1030122"/>
              <a:gd name="connsiteY79" fmla="*/ 105555 h 1031569"/>
              <a:gd name="connsiteX80" fmla="*/ 236333 w 1030122"/>
              <a:gd name="connsiteY80" fmla="*/ 103067 h 1031569"/>
              <a:gd name="connsiteX81" fmla="*/ 231357 w 1030122"/>
              <a:gd name="connsiteY81" fmla="*/ 93115 h 1031569"/>
              <a:gd name="connsiteX82" fmla="*/ 267432 w 1030122"/>
              <a:gd name="connsiteY82" fmla="*/ 35891 h 1031569"/>
              <a:gd name="connsiteX83" fmla="*/ 278628 w 1030122"/>
              <a:gd name="connsiteY83" fmla="*/ 35891 h 1031569"/>
              <a:gd name="connsiteX84" fmla="*/ 287336 w 1030122"/>
              <a:gd name="connsiteY84" fmla="*/ 54551 h 1031569"/>
              <a:gd name="connsiteX85" fmla="*/ 474865 w 1030122"/>
              <a:gd name="connsiteY85" fmla="*/ 1682 h 1031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030122" h="1031569">
                <a:moveTo>
                  <a:pt x="543594" y="547172"/>
                </a:moveTo>
                <a:cubicBezTo>
                  <a:pt x="472688" y="547172"/>
                  <a:pt x="414221" y="604395"/>
                  <a:pt x="414221" y="675303"/>
                </a:cubicBezTo>
                <a:lnTo>
                  <a:pt x="414221" y="828314"/>
                </a:lnTo>
                <a:cubicBezTo>
                  <a:pt x="414221" y="849462"/>
                  <a:pt x="431636" y="866877"/>
                  <a:pt x="454028" y="866877"/>
                </a:cubicBezTo>
                <a:lnTo>
                  <a:pt x="888174" y="866877"/>
                </a:lnTo>
                <a:cubicBezTo>
                  <a:pt x="909322" y="866877"/>
                  <a:pt x="927982" y="849462"/>
                  <a:pt x="927982" y="828314"/>
                </a:cubicBezTo>
                <a:lnTo>
                  <a:pt x="927982" y="783530"/>
                </a:lnTo>
                <a:cubicBezTo>
                  <a:pt x="926738" y="782286"/>
                  <a:pt x="926738" y="781042"/>
                  <a:pt x="927982" y="778554"/>
                </a:cubicBezTo>
                <a:lnTo>
                  <a:pt x="927982" y="675303"/>
                </a:lnTo>
                <a:cubicBezTo>
                  <a:pt x="927982" y="604395"/>
                  <a:pt x="869516" y="547172"/>
                  <a:pt x="798608" y="547172"/>
                </a:cubicBezTo>
                <a:close/>
                <a:moveTo>
                  <a:pt x="191550" y="470045"/>
                </a:moveTo>
                <a:cubicBezTo>
                  <a:pt x="144279" y="470045"/>
                  <a:pt x="106959" y="508608"/>
                  <a:pt x="106959" y="555880"/>
                </a:cubicBezTo>
                <a:lnTo>
                  <a:pt x="106959" y="664107"/>
                </a:lnTo>
                <a:cubicBezTo>
                  <a:pt x="106959" y="676547"/>
                  <a:pt x="115667" y="686499"/>
                  <a:pt x="129351" y="686499"/>
                </a:cubicBezTo>
                <a:lnTo>
                  <a:pt x="388097" y="686499"/>
                </a:lnTo>
                <a:lnTo>
                  <a:pt x="388097" y="675303"/>
                </a:lnTo>
                <a:cubicBezTo>
                  <a:pt x="388097" y="621811"/>
                  <a:pt x="415465" y="574540"/>
                  <a:pt x="456516" y="547172"/>
                </a:cubicBezTo>
                <a:cubicBezTo>
                  <a:pt x="451540" y="504876"/>
                  <a:pt x="414221" y="470045"/>
                  <a:pt x="370682" y="470045"/>
                </a:cubicBezTo>
                <a:close/>
                <a:moveTo>
                  <a:pt x="281598" y="204763"/>
                </a:moveTo>
                <a:cubicBezTo>
                  <a:pt x="231040" y="204763"/>
                  <a:pt x="187881" y="246169"/>
                  <a:pt x="187881" y="298869"/>
                </a:cubicBezTo>
                <a:cubicBezTo>
                  <a:pt x="187881" y="351568"/>
                  <a:pt x="231040" y="394230"/>
                  <a:pt x="281598" y="394230"/>
                </a:cubicBezTo>
                <a:cubicBezTo>
                  <a:pt x="334623" y="394230"/>
                  <a:pt x="375316" y="351568"/>
                  <a:pt x="375316" y="298869"/>
                </a:cubicBezTo>
                <a:cubicBezTo>
                  <a:pt x="375316" y="246169"/>
                  <a:pt x="334623" y="204763"/>
                  <a:pt x="281598" y="204763"/>
                </a:cubicBezTo>
                <a:close/>
                <a:moveTo>
                  <a:pt x="118417" y="194406"/>
                </a:moveTo>
                <a:cubicBezTo>
                  <a:pt x="121851" y="193938"/>
                  <a:pt x="125284" y="194873"/>
                  <a:pt x="127780" y="197367"/>
                </a:cubicBezTo>
                <a:cubicBezTo>
                  <a:pt x="134022" y="202355"/>
                  <a:pt x="135271" y="209836"/>
                  <a:pt x="130277" y="216071"/>
                </a:cubicBezTo>
                <a:cubicBezTo>
                  <a:pt x="9180" y="371938"/>
                  <a:pt x="-7049" y="582671"/>
                  <a:pt x="89079" y="753502"/>
                </a:cubicBezTo>
                <a:cubicBezTo>
                  <a:pt x="152749" y="868220"/>
                  <a:pt x="257616" y="950518"/>
                  <a:pt x="382458" y="986679"/>
                </a:cubicBezTo>
                <a:cubicBezTo>
                  <a:pt x="504804" y="1020347"/>
                  <a:pt x="632142" y="1006630"/>
                  <a:pt x="743252" y="949271"/>
                </a:cubicBezTo>
                <a:lnTo>
                  <a:pt x="733266" y="931814"/>
                </a:lnTo>
                <a:cubicBezTo>
                  <a:pt x="730768" y="926826"/>
                  <a:pt x="734514" y="921839"/>
                  <a:pt x="739508" y="921839"/>
                </a:cubicBezTo>
                <a:lnTo>
                  <a:pt x="806922" y="923086"/>
                </a:lnTo>
                <a:cubicBezTo>
                  <a:pt x="811916" y="923086"/>
                  <a:pt x="814412" y="928073"/>
                  <a:pt x="813164" y="931814"/>
                </a:cubicBezTo>
                <a:lnTo>
                  <a:pt x="776960" y="990420"/>
                </a:lnTo>
                <a:cubicBezTo>
                  <a:pt x="775712" y="995408"/>
                  <a:pt x="768220" y="995408"/>
                  <a:pt x="765724" y="990420"/>
                </a:cubicBezTo>
                <a:lnTo>
                  <a:pt x="755736" y="972963"/>
                </a:lnTo>
                <a:cubicBezTo>
                  <a:pt x="680832" y="1011618"/>
                  <a:pt x="599684" y="1031569"/>
                  <a:pt x="517288" y="1031569"/>
                </a:cubicBezTo>
                <a:cubicBezTo>
                  <a:pt x="469848" y="1031569"/>
                  <a:pt x="422408" y="1025335"/>
                  <a:pt x="376216" y="1011618"/>
                </a:cubicBezTo>
                <a:cubicBezTo>
                  <a:pt x="242635" y="974210"/>
                  <a:pt x="132774" y="888171"/>
                  <a:pt x="65359" y="767218"/>
                </a:cubicBezTo>
                <a:cubicBezTo>
                  <a:pt x="-35763" y="586412"/>
                  <a:pt x="-18285" y="363210"/>
                  <a:pt x="109054" y="199861"/>
                </a:cubicBezTo>
                <a:cubicBezTo>
                  <a:pt x="111551" y="196744"/>
                  <a:pt x="114984" y="194873"/>
                  <a:pt x="118417" y="194406"/>
                </a:cubicBezTo>
                <a:close/>
                <a:moveTo>
                  <a:pt x="281598" y="175903"/>
                </a:moveTo>
                <a:cubicBezTo>
                  <a:pt x="348187" y="175903"/>
                  <a:pt x="402445" y="232367"/>
                  <a:pt x="402445" y="298869"/>
                </a:cubicBezTo>
                <a:cubicBezTo>
                  <a:pt x="402445" y="366625"/>
                  <a:pt x="348187" y="421834"/>
                  <a:pt x="281598" y="421834"/>
                </a:cubicBezTo>
                <a:cubicBezTo>
                  <a:pt x="215009" y="421834"/>
                  <a:pt x="161985" y="366625"/>
                  <a:pt x="161985" y="298869"/>
                </a:cubicBezTo>
                <a:cubicBezTo>
                  <a:pt x="161985" y="232367"/>
                  <a:pt x="215009" y="175903"/>
                  <a:pt x="281598" y="175903"/>
                </a:cubicBezTo>
                <a:close/>
                <a:moveTo>
                  <a:pt x="668852" y="164750"/>
                </a:moveTo>
                <a:cubicBezTo>
                  <a:pt x="591908" y="164750"/>
                  <a:pt x="528616" y="226802"/>
                  <a:pt x="528616" y="303746"/>
                </a:cubicBezTo>
                <a:cubicBezTo>
                  <a:pt x="528616" y="381930"/>
                  <a:pt x="591908" y="445223"/>
                  <a:pt x="668852" y="445223"/>
                </a:cubicBezTo>
                <a:cubicBezTo>
                  <a:pt x="747036" y="445223"/>
                  <a:pt x="810328" y="381930"/>
                  <a:pt x="810328" y="303746"/>
                </a:cubicBezTo>
                <a:cubicBezTo>
                  <a:pt x="810328" y="226802"/>
                  <a:pt x="747036" y="164750"/>
                  <a:pt x="668852" y="164750"/>
                </a:cubicBezTo>
                <a:close/>
                <a:moveTo>
                  <a:pt x="668852" y="137448"/>
                </a:moveTo>
                <a:cubicBezTo>
                  <a:pt x="760688" y="137448"/>
                  <a:pt x="836390" y="213151"/>
                  <a:pt x="836390" y="303746"/>
                </a:cubicBezTo>
                <a:cubicBezTo>
                  <a:pt x="836390" y="395582"/>
                  <a:pt x="760688" y="471284"/>
                  <a:pt x="668852" y="471284"/>
                </a:cubicBezTo>
                <a:cubicBezTo>
                  <a:pt x="577016" y="471284"/>
                  <a:pt x="502554" y="395582"/>
                  <a:pt x="502554" y="303746"/>
                </a:cubicBezTo>
                <a:cubicBezTo>
                  <a:pt x="502554" y="213151"/>
                  <a:pt x="577016" y="137448"/>
                  <a:pt x="668852" y="137448"/>
                </a:cubicBezTo>
                <a:close/>
                <a:moveTo>
                  <a:pt x="474865" y="1682"/>
                </a:moveTo>
                <a:cubicBezTo>
                  <a:pt x="539240" y="-3605"/>
                  <a:pt x="604549" y="3548"/>
                  <a:pt x="667992" y="23451"/>
                </a:cubicBezTo>
                <a:cubicBezTo>
                  <a:pt x="798608" y="64503"/>
                  <a:pt x="906834" y="152826"/>
                  <a:pt x="970276" y="273494"/>
                </a:cubicBezTo>
                <a:cubicBezTo>
                  <a:pt x="1056112" y="433969"/>
                  <a:pt x="1048648" y="629275"/>
                  <a:pt x="954106" y="784774"/>
                </a:cubicBezTo>
                <a:lnTo>
                  <a:pt x="954106" y="828314"/>
                </a:lnTo>
                <a:cubicBezTo>
                  <a:pt x="954106" y="864389"/>
                  <a:pt x="924250" y="894245"/>
                  <a:pt x="888174" y="894245"/>
                </a:cubicBezTo>
                <a:lnTo>
                  <a:pt x="454028" y="894245"/>
                </a:lnTo>
                <a:cubicBezTo>
                  <a:pt x="417953" y="894245"/>
                  <a:pt x="388097" y="864389"/>
                  <a:pt x="388097" y="828314"/>
                </a:cubicBezTo>
                <a:lnTo>
                  <a:pt x="388097" y="713867"/>
                </a:lnTo>
                <a:lnTo>
                  <a:pt x="129351" y="713867"/>
                </a:lnTo>
                <a:cubicBezTo>
                  <a:pt x="101984" y="713867"/>
                  <a:pt x="79592" y="691475"/>
                  <a:pt x="79592" y="664107"/>
                </a:cubicBezTo>
                <a:lnTo>
                  <a:pt x="79592" y="555880"/>
                </a:lnTo>
                <a:cubicBezTo>
                  <a:pt x="79592" y="494924"/>
                  <a:pt x="129351" y="443921"/>
                  <a:pt x="191550" y="443921"/>
                </a:cubicBezTo>
                <a:lnTo>
                  <a:pt x="370682" y="443921"/>
                </a:lnTo>
                <a:cubicBezTo>
                  <a:pt x="426661" y="443921"/>
                  <a:pt x="471444" y="481240"/>
                  <a:pt x="481395" y="533488"/>
                </a:cubicBezTo>
                <a:cubicBezTo>
                  <a:pt x="500055" y="524780"/>
                  <a:pt x="521202" y="521048"/>
                  <a:pt x="543594" y="521048"/>
                </a:cubicBezTo>
                <a:lnTo>
                  <a:pt x="798608" y="521048"/>
                </a:lnTo>
                <a:cubicBezTo>
                  <a:pt x="884442" y="521048"/>
                  <a:pt x="954106" y="590712"/>
                  <a:pt x="954106" y="675303"/>
                </a:cubicBezTo>
                <a:lnTo>
                  <a:pt x="954106" y="730038"/>
                </a:lnTo>
                <a:cubicBezTo>
                  <a:pt x="1021280" y="590712"/>
                  <a:pt x="1020036" y="425261"/>
                  <a:pt x="947886" y="287178"/>
                </a:cubicBezTo>
                <a:cubicBezTo>
                  <a:pt x="885686" y="171486"/>
                  <a:pt x="784924" y="86895"/>
                  <a:pt x="659284" y="48331"/>
                </a:cubicBezTo>
                <a:cubicBezTo>
                  <a:pt x="539862" y="12256"/>
                  <a:pt x="412977" y="22207"/>
                  <a:pt x="299775" y="78187"/>
                </a:cubicBezTo>
                <a:lnTo>
                  <a:pt x="309727" y="95603"/>
                </a:lnTo>
                <a:cubicBezTo>
                  <a:pt x="312215" y="100579"/>
                  <a:pt x="308483" y="105555"/>
                  <a:pt x="303507" y="105555"/>
                </a:cubicBezTo>
                <a:lnTo>
                  <a:pt x="236333" y="103067"/>
                </a:lnTo>
                <a:cubicBezTo>
                  <a:pt x="231357" y="103067"/>
                  <a:pt x="227625" y="98091"/>
                  <a:pt x="231357" y="93115"/>
                </a:cubicBezTo>
                <a:lnTo>
                  <a:pt x="267432" y="35891"/>
                </a:lnTo>
                <a:cubicBezTo>
                  <a:pt x="269920" y="30915"/>
                  <a:pt x="276140" y="32159"/>
                  <a:pt x="278628" y="35891"/>
                </a:cubicBezTo>
                <a:lnTo>
                  <a:pt x="287336" y="54551"/>
                </a:lnTo>
                <a:cubicBezTo>
                  <a:pt x="347047" y="24696"/>
                  <a:pt x="410489" y="6969"/>
                  <a:pt x="474865" y="1682"/>
                </a:cubicBezTo>
                <a:close/>
              </a:path>
            </a:pathLst>
          </a:custGeom>
          <a:solidFill>
            <a:srgbClr val="34B9D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8435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2542</TotalTime>
  <Words>155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Light</vt:lpstr>
      <vt:lpstr>Poppins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Sarahjane</dc:creator>
  <cp:lastModifiedBy>Demo Andu</cp:lastModifiedBy>
  <cp:revision>4</cp:revision>
  <dcterms:created xsi:type="dcterms:W3CDTF">2022-03-05T15:47:49Z</dcterms:created>
  <dcterms:modified xsi:type="dcterms:W3CDTF">2024-07-04T11:58:30Z</dcterms:modified>
</cp:coreProperties>
</file>